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9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7" r:id="rId9"/>
    <p:sldId id="264" r:id="rId10"/>
    <p:sldId id="266" r:id="rId11"/>
    <p:sldId id="265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EE4CA1-CEBB-43BF-B24A-1A5E12ABFE4D}" v="1313" dt="2023-11-01T20:56:50.4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84" autoAdjust="0"/>
    <p:restoredTop sz="88406" autoAdjust="0"/>
  </p:normalViewPr>
  <p:slideViewPr>
    <p:cSldViewPr snapToGrid="0">
      <p:cViewPr varScale="1">
        <p:scale>
          <a:sx n="101" d="100"/>
          <a:sy n="101" d="100"/>
        </p:scale>
        <p:origin x="96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3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a Hasnain Anwar" userId="79783d09-4a72-45ba-b8fd-a89eb32d8ee3" providerId="ADAL" clId="{7D624A4D-6DFC-4951-ACDE-6D3A32416B07}"/>
    <pc:docChg chg="undo custSel addSld modSld">
      <pc:chgData name="Raja Hasnain Anwar" userId="79783d09-4a72-45ba-b8fd-a89eb32d8ee3" providerId="ADAL" clId="{7D624A4D-6DFC-4951-ACDE-6D3A32416B07}" dt="2023-10-26T20:24:04.396" v="1410" actId="20577"/>
      <pc:docMkLst>
        <pc:docMk/>
      </pc:docMkLst>
      <pc:sldChg chg="modSp mod">
        <pc:chgData name="Raja Hasnain Anwar" userId="79783d09-4a72-45ba-b8fd-a89eb32d8ee3" providerId="ADAL" clId="{7D624A4D-6DFC-4951-ACDE-6D3A32416B07}" dt="2023-10-26T17:40:43.945" v="1" actId="1076"/>
        <pc:sldMkLst>
          <pc:docMk/>
          <pc:sldMk cId="1618273897" sldId="256"/>
        </pc:sldMkLst>
        <pc:spChg chg="mod">
          <ac:chgData name="Raja Hasnain Anwar" userId="79783d09-4a72-45ba-b8fd-a89eb32d8ee3" providerId="ADAL" clId="{7D624A4D-6DFC-4951-ACDE-6D3A32416B07}" dt="2023-10-26T17:40:43.945" v="1" actId="1076"/>
          <ac:spMkLst>
            <pc:docMk/>
            <pc:sldMk cId="1618273897" sldId="256"/>
            <ac:spMk id="15" creationId="{5D5B5FB8-2994-8BD3-2D16-C01D31A137D0}"/>
          </ac:spMkLst>
        </pc:spChg>
      </pc:sldChg>
      <pc:sldChg chg="addSp delSp modSp mod setBg">
        <pc:chgData name="Raja Hasnain Anwar" userId="79783d09-4a72-45ba-b8fd-a89eb32d8ee3" providerId="ADAL" clId="{7D624A4D-6DFC-4951-ACDE-6D3A32416B07}" dt="2023-10-26T20:02:09.175" v="763" actId="931"/>
        <pc:sldMkLst>
          <pc:docMk/>
          <pc:sldMk cId="1152411246" sldId="257"/>
        </pc:sldMkLst>
        <pc:spChg chg="add del mod">
          <ac:chgData name="Raja Hasnain Anwar" userId="79783d09-4a72-45ba-b8fd-a89eb32d8ee3" providerId="ADAL" clId="{7D624A4D-6DFC-4951-ACDE-6D3A32416B07}" dt="2023-10-26T20:02:09.175" v="763" actId="931"/>
          <ac:spMkLst>
            <pc:docMk/>
            <pc:sldMk cId="1152411246" sldId="257"/>
            <ac:spMk id="4" creationId="{6676F073-3261-D230-93E8-82BDA02BEE07}"/>
          </ac:spMkLst>
        </pc:spChg>
        <pc:spChg chg="add del mod">
          <ac:chgData name="Raja Hasnain Anwar" userId="79783d09-4a72-45ba-b8fd-a89eb32d8ee3" providerId="ADAL" clId="{7D624A4D-6DFC-4951-ACDE-6D3A32416B07}" dt="2023-10-26T20:02:09.175" v="763" actId="931"/>
          <ac:spMkLst>
            <pc:docMk/>
            <pc:sldMk cId="1152411246" sldId="257"/>
            <ac:spMk id="7" creationId="{8A8AB730-0A7F-3F8B-CD73-65591DAEB759}"/>
          </ac:spMkLst>
        </pc:spChg>
        <pc:spChg chg="mod">
          <ac:chgData name="Raja Hasnain Anwar" userId="79783d09-4a72-45ba-b8fd-a89eb32d8ee3" providerId="ADAL" clId="{7D624A4D-6DFC-4951-ACDE-6D3A32416B07}" dt="2023-10-26T20:02:08.892" v="761" actId="26606"/>
          <ac:spMkLst>
            <pc:docMk/>
            <pc:sldMk cId="1152411246" sldId="257"/>
            <ac:spMk id="8" creationId="{3829E6D3-0100-43C2-2FF9-6C32CABD7096}"/>
          </ac:spMkLst>
        </pc:spChg>
        <pc:spChg chg="mod">
          <ac:chgData name="Raja Hasnain Anwar" userId="79783d09-4a72-45ba-b8fd-a89eb32d8ee3" providerId="ADAL" clId="{7D624A4D-6DFC-4951-ACDE-6D3A32416B07}" dt="2023-10-26T20:02:08.892" v="761" actId="26606"/>
          <ac:spMkLst>
            <pc:docMk/>
            <pc:sldMk cId="1152411246" sldId="257"/>
            <ac:spMk id="9" creationId="{F3B372C4-B6D4-0A2A-4D04-B8D50BD29F42}"/>
          </ac:spMkLst>
        </pc:spChg>
        <pc:spChg chg="mod ord">
          <ac:chgData name="Raja Hasnain Anwar" userId="79783d09-4a72-45ba-b8fd-a89eb32d8ee3" providerId="ADAL" clId="{7D624A4D-6DFC-4951-ACDE-6D3A32416B07}" dt="2023-10-26T20:02:08.892" v="761" actId="26606"/>
          <ac:spMkLst>
            <pc:docMk/>
            <pc:sldMk cId="1152411246" sldId="257"/>
            <ac:spMk id="12" creationId="{FF01D7BC-31D8-199E-AB90-C4FD1BF3B3A2}"/>
          </ac:spMkLst>
        </pc:spChg>
        <pc:spChg chg="mod ord">
          <ac:chgData name="Raja Hasnain Anwar" userId="79783d09-4a72-45ba-b8fd-a89eb32d8ee3" providerId="ADAL" clId="{7D624A4D-6DFC-4951-ACDE-6D3A32416B07}" dt="2023-10-26T20:02:08.892" v="761" actId="26606"/>
          <ac:spMkLst>
            <pc:docMk/>
            <pc:sldMk cId="1152411246" sldId="257"/>
            <ac:spMk id="20" creationId="{04B39348-B6E0-A540-7E39-455B2E11D002}"/>
          </ac:spMkLst>
        </pc:spChg>
        <pc:spChg chg="add del">
          <ac:chgData name="Raja Hasnain Anwar" userId="79783d09-4a72-45ba-b8fd-a89eb32d8ee3" providerId="ADAL" clId="{7D624A4D-6DFC-4951-ACDE-6D3A32416B07}" dt="2023-10-26T20:02:08.892" v="761" actId="26606"/>
          <ac:spMkLst>
            <pc:docMk/>
            <pc:sldMk cId="1152411246" sldId="257"/>
            <ac:spMk id="22" creationId="{C7F2E4D6-EF46-1C43-8F3E-3620C3C83F36}"/>
          </ac:spMkLst>
        </pc:spChg>
        <pc:spChg chg="add del">
          <ac:chgData name="Raja Hasnain Anwar" userId="79783d09-4a72-45ba-b8fd-a89eb32d8ee3" providerId="ADAL" clId="{7D624A4D-6DFC-4951-ACDE-6D3A32416B07}" dt="2023-10-26T20:02:08.892" v="761" actId="26606"/>
          <ac:spMkLst>
            <pc:docMk/>
            <pc:sldMk cId="1152411246" sldId="257"/>
            <ac:spMk id="23" creationId="{FF9CBBC1-A3AE-F24A-938E-E3DF32CB7781}"/>
          </ac:spMkLst>
        </pc:spChg>
        <pc:spChg chg="add del">
          <ac:chgData name="Raja Hasnain Anwar" userId="79783d09-4a72-45ba-b8fd-a89eb32d8ee3" providerId="ADAL" clId="{7D624A4D-6DFC-4951-ACDE-6D3A32416B07}" dt="2023-10-26T20:01:23.153" v="727" actId="26606"/>
          <ac:spMkLst>
            <pc:docMk/>
            <pc:sldMk cId="1152411246" sldId="257"/>
            <ac:spMk id="25" creationId="{C7F2E4D6-EF46-1C43-8F3E-3620C3C83F36}"/>
          </ac:spMkLst>
        </pc:spChg>
        <pc:spChg chg="add del">
          <ac:chgData name="Raja Hasnain Anwar" userId="79783d09-4a72-45ba-b8fd-a89eb32d8ee3" providerId="ADAL" clId="{7D624A4D-6DFC-4951-ACDE-6D3A32416B07}" dt="2023-10-26T20:02:08.892" v="761" actId="26606"/>
          <ac:spMkLst>
            <pc:docMk/>
            <pc:sldMk cId="1152411246" sldId="257"/>
            <ac:spMk id="26" creationId="{FC247E6B-1B63-C043-8D98-4B14FD981E92}"/>
          </ac:spMkLst>
        </pc:spChg>
        <pc:spChg chg="add del">
          <ac:chgData name="Raja Hasnain Anwar" userId="79783d09-4a72-45ba-b8fd-a89eb32d8ee3" providerId="ADAL" clId="{7D624A4D-6DFC-4951-ACDE-6D3A32416B07}" dt="2023-10-26T20:01:23.153" v="727" actId="26606"/>
          <ac:spMkLst>
            <pc:docMk/>
            <pc:sldMk cId="1152411246" sldId="257"/>
            <ac:spMk id="27" creationId="{FF9CBBC1-A3AE-F24A-938E-E3DF32CB7781}"/>
          </ac:spMkLst>
        </pc:spChg>
        <pc:spChg chg="add del">
          <ac:chgData name="Raja Hasnain Anwar" userId="79783d09-4a72-45ba-b8fd-a89eb32d8ee3" providerId="ADAL" clId="{7D624A4D-6DFC-4951-ACDE-6D3A32416B07}" dt="2023-10-26T20:01:23.153" v="727" actId="26606"/>
          <ac:spMkLst>
            <pc:docMk/>
            <pc:sldMk cId="1152411246" sldId="257"/>
            <ac:spMk id="31" creationId="{FC247E6B-1B63-C043-8D98-4B14FD981E92}"/>
          </ac:spMkLst>
        </pc:spChg>
        <pc:picChg chg="add del mod">
          <ac:chgData name="Raja Hasnain Anwar" userId="79783d09-4a72-45ba-b8fd-a89eb32d8ee3" providerId="ADAL" clId="{7D624A4D-6DFC-4951-ACDE-6D3A32416B07}" dt="2023-10-26T20:02:09.175" v="763" actId="931"/>
          <ac:picMkLst>
            <pc:docMk/>
            <pc:sldMk cId="1152411246" sldId="257"/>
            <ac:picMk id="3" creationId="{A2145631-C68A-A611-19B6-E9A5ABD9FBC9}"/>
          </ac:picMkLst>
        </pc:picChg>
        <pc:picChg chg="add del mod">
          <ac:chgData name="Raja Hasnain Anwar" userId="79783d09-4a72-45ba-b8fd-a89eb32d8ee3" providerId="ADAL" clId="{7D624A4D-6DFC-4951-ACDE-6D3A32416B07}" dt="2023-10-26T20:02:09.175" v="763" actId="931"/>
          <ac:picMkLst>
            <pc:docMk/>
            <pc:sldMk cId="1152411246" sldId="257"/>
            <ac:picMk id="6" creationId="{7B844150-689D-6FEB-F287-0E71527B8A39}"/>
          </ac:picMkLst>
        </pc:picChg>
        <pc:picChg chg="mod">
          <ac:chgData name="Raja Hasnain Anwar" userId="79783d09-4a72-45ba-b8fd-a89eb32d8ee3" providerId="ADAL" clId="{7D624A4D-6DFC-4951-ACDE-6D3A32416B07}" dt="2023-10-26T20:02:08.892" v="761" actId="26606"/>
          <ac:picMkLst>
            <pc:docMk/>
            <pc:sldMk cId="1152411246" sldId="257"/>
            <ac:picMk id="14" creationId="{663B32A9-3B42-3FCA-30DD-3540732BBF92}"/>
          </ac:picMkLst>
        </pc:picChg>
        <pc:picChg chg="mod">
          <ac:chgData name="Raja Hasnain Anwar" userId="79783d09-4a72-45ba-b8fd-a89eb32d8ee3" providerId="ADAL" clId="{7D624A4D-6DFC-4951-ACDE-6D3A32416B07}" dt="2023-10-26T20:02:08.892" v="761" actId="26606"/>
          <ac:picMkLst>
            <pc:docMk/>
            <pc:sldMk cId="1152411246" sldId="257"/>
            <ac:picMk id="16" creationId="{A35B2402-8A92-87CD-93CE-432E598B9459}"/>
          </ac:picMkLst>
        </pc:picChg>
        <pc:cxnChg chg="add del">
          <ac:chgData name="Raja Hasnain Anwar" userId="79783d09-4a72-45ba-b8fd-a89eb32d8ee3" providerId="ADAL" clId="{7D624A4D-6DFC-4951-ACDE-6D3A32416B07}" dt="2023-10-26T20:02:08.892" v="761" actId="26606"/>
          <ac:cxnSpMkLst>
            <pc:docMk/>
            <pc:sldMk cId="1152411246" sldId="257"/>
            <ac:cxnSpMk id="24" creationId="{BF3CF3DF-4809-5B42-9F22-981391379297}"/>
          </ac:cxnSpMkLst>
        </pc:cxnChg>
        <pc:cxnChg chg="add del">
          <ac:chgData name="Raja Hasnain Anwar" userId="79783d09-4a72-45ba-b8fd-a89eb32d8ee3" providerId="ADAL" clId="{7D624A4D-6DFC-4951-ACDE-6D3A32416B07}" dt="2023-10-26T20:01:23.153" v="727" actId="26606"/>
          <ac:cxnSpMkLst>
            <pc:docMk/>
            <pc:sldMk cId="1152411246" sldId="257"/>
            <ac:cxnSpMk id="29" creationId="{BF3CF3DF-4809-5B42-9F22-981391379297}"/>
          </ac:cxnSpMkLst>
        </pc:cxnChg>
      </pc:sldChg>
      <pc:sldChg chg="addSp modSp mod">
        <pc:chgData name="Raja Hasnain Anwar" userId="79783d09-4a72-45ba-b8fd-a89eb32d8ee3" providerId="ADAL" clId="{7D624A4D-6DFC-4951-ACDE-6D3A32416B07}" dt="2023-10-26T20:16:54.543" v="1113" actId="14100"/>
        <pc:sldMkLst>
          <pc:docMk/>
          <pc:sldMk cId="3337123681" sldId="258"/>
        </pc:sldMkLst>
        <pc:spChg chg="mod">
          <ac:chgData name="Raja Hasnain Anwar" userId="79783d09-4a72-45ba-b8fd-a89eb32d8ee3" providerId="ADAL" clId="{7D624A4D-6DFC-4951-ACDE-6D3A32416B07}" dt="2023-10-26T18:23:40.880" v="659" actId="20577"/>
          <ac:spMkLst>
            <pc:docMk/>
            <pc:sldMk cId="3337123681" sldId="258"/>
            <ac:spMk id="2" creationId="{7CB86A94-A044-580D-43C0-1606B3D19CED}"/>
          </ac:spMkLst>
        </pc:spChg>
        <pc:spChg chg="add mod">
          <ac:chgData name="Raja Hasnain Anwar" userId="79783d09-4a72-45ba-b8fd-a89eb32d8ee3" providerId="ADAL" clId="{7D624A4D-6DFC-4951-ACDE-6D3A32416B07}" dt="2023-10-26T20:05:37.906" v="771" actId="20577"/>
          <ac:spMkLst>
            <pc:docMk/>
            <pc:sldMk cId="3337123681" sldId="258"/>
            <ac:spMk id="3" creationId="{A6466648-24A1-4C46-ADAF-54791212A71B}"/>
          </ac:spMkLst>
        </pc:spChg>
        <pc:spChg chg="mod">
          <ac:chgData name="Raja Hasnain Anwar" userId="79783d09-4a72-45ba-b8fd-a89eb32d8ee3" providerId="ADAL" clId="{7D624A4D-6DFC-4951-ACDE-6D3A32416B07}" dt="2023-10-26T18:15:39.436" v="522" actId="14100"/>
          <ac:spMkLst>
            <pc:docMk/>
            <pc:sldMk cId="3337123681" sldId="258"/>
            <ac:spMk id="8" creationId="{C7E12D0F-E574-54D1-9346-7C6CBC27A738}"/>
          </ac:spMkLst>
        </pc:spChg>
        <pc:spChg chg="mod">
          <ac:chgData name="Raja Hasnain Anwar" userId="79783d09-4a72-45ba-b8fd-a89eb32d8ee3" providerId="ADAL" clId="{7D624A4D-6DFC-4951-ACDE-6D3A32416B07}" dt="2023-10-26T20:16:54.543" v="1113" actId="14100"/>
          <ac:spMkLst>
            <pc:docMk/>
            <pc:sldMk cId="3337123681" sldId="258"/>
            <ac:spMk id="12" creationId="{C142E8F9-3CF7-F775-AB18-8D5C17623C1E}"/>
          </ac:spMkLst>
        </pc:spChg>
      </pc:sldChg>
      <pc:sldChg chg="addSp modSp new mod modAnim">
        <pc:chgData name="Raja Hasnain Anwar" userId="79783d09-4a72-45ba-b8fd-a89eb32d8ee3" providerId="ADAL" clId="{7D624A4D-6DFC-4951-ACDE-6D3A32416B07}" dt="2023-10-26T20:05:42.188" v="773" actId="20577"/>
        <pc:sldMkLst>
          <pc:docMk/>
          <pc:sldMk cId="4109725414" sldId="260"/>
        </pc:sldMkLst>
        <pc:spChg chg="mod">
          <ac:chgData name="Raja Hasnain Anwar" userId="79783d09-4a72-45ba-b8fd-a89eb32d8ee3" providerId="ADAL" clId="{7D624A4D-6DFC-4951-ACDE-6D3A32416B07}" dt="2023-10-26T17:58:08.654" v="199" actId="20577"/>
          <ac:spMkLst>
            <pc:docMk/>
            <pc:sldMk cId="4109725414" sldId="260"/>
            <ac:spMk id="2" creationId="{9CC1BDE8-93A8-6377-AB5F-02D1EDC32F93}"/>
          </ac:spMkLst>
        </pc:spChg>
        <pc:spChg chg="mod">
          <ac:chgData name="Raja Hasnain Anwar" userId="79783d09-4a72-45ba-b8fd-a89eb32d8ee3" providerId="ADAL" clId="{7D624A4D-6DFC-4951-ACDE-6D3A32416B07}" dt="2023-10-26T18:25:43.391" v="665" actId="20577"/>
          <ac:spMkLst>
            <pc:docMk/>
            <pc:sldMk cId="4109725414" sldId="260"/>
            <ac:spMk id="3" creationId="{807384D9-A930-9283-74F8-0802014C0823}"/>
          </ac:spMkLst>
        </pc:spChg>
        <pc:spChg chg="add mod">
          <ac:chgData name="Raja Hasnain Anwar" userId="79783d09-4a72-45ba-b8fd-a89eb32d8ee3" providerId="ADAL" clId="{7D624A4D-6DFC-4951-ACDE-6D3A32416B07}" dt="2023-10-26T18:21:16.396" v="609" actId="1076"/>
          <ac:spMkLst>
            <pc:docMk/>
            <pc:sldMk cId="4109725414" sldId="260"/>
            <ac:spMk id="6" creationId="{7BADD496-A589-670A-161C-83A8CE2A712D}"/>
          </ac:spMkLst>
        </pc:spChg>
        <pc:spChg chg="add mod">
          <ac:chgData name="Raja Hasnain Anwar" userId="79783d09-4a72-45ba-b8fd-a89eb32d8ee3" providerId="ADAL" clId="{7D624A4D-6DFC-4951-ACDE-6D3A32416B07}" dt="2023-10-26T20:05:42.188" v="773" actId="20577"/>
          <ac:spMkLst>
            <pc:docMk/>
            <pc:sldMk cId="4109725414" sldId="260"/>
            <ac:spMk id="7" creationId="{628CBD93-D2C2-F491-3FEC-9911BBB8E7DE}"/>
          </ac:spMkLst>
        </pc:spChg>
        <pc:picChg chg="add mod">
          <ac:chgData name="Raja Hasnain Anwar" userId="79783d09-4a72-45ba-b8fd-a89eb32d8ee3" providerId="ADAL" clId="{7D624A4D-6DFC-4951-ACDE-6D3A32416B07}" dt="2023-10-26T18:17:53.157" v="532" actId="1076"/>
          <ac:picMkLst>
            <pc:docMk/>
            <pc:sldMk cId="4109725414" sldId="260"/>
            <ac:picMk id="8" creationId="{A1DFD7A7-155C-3FBA-3656-FB47A72C04C2}"/>
          </ac:picMkLst>
        </pc:picChg>
      </pc:sldChg>
      <pc:sldChg chg="addSp delSp modSp new mod setBg modAnim setClrOvrMap">
        <pc:chgData name="Raja Hasnain Anwar" userId="79783d09-4a72-45ba-b8fd-a89eb32d8ee3" providerId="ADAL" clId="{7D624A4D-6DFC-4951-ACDE-6D3A32416B07}" dt="2023-10-26T20:22:56.603" v="1369"/>
        <pc:sldMkLst>
          <pc:docMk/>
          <pc:sldMk cId="3021844936" sldId="261"/>
        </pc:sldMkLst>
        <pc:spChg chg="mod">
          <ac:chgData name="Raja Hasnain Anwar" userId="79783d09-4a72-45ba-b8fd-a89eb32d8ee3" providerId="ADAL" clId="{7D624A4D-6DFC-4951-ACDE-6D3A32416B07}" dt="2023-10-26T20:02:33.504" v="765" actId="26606"/>
          <ac:spMkLst>
            <pc:docMk/>
            <pc:sldMk cId="3021844936" sldId="261"/>
            <ac:spMk id="2" creationId="{E3C119A2-AA6D-8B54-6C92-FF6BA8F50DCA}"/>
          </ac:spMkLst>
        </pc:spChg>
        <pc:spChg chg="add del mod">
          <ac:chgData name="Raja Hasnain Anwar" userId="79783d09-4a72-45ba-b8fd-a89eb32d8ee3" providerId="ADAL" clId="{7D624A4D-6DFC-4951-ACDE-6D3A32416B07}" dt="2023-10-26T20:05:14.409" v="766"/>
          <ac:spMkLst>
            <pc:docMk/>
            <pc:sldMk cId="3021844936" sldId="261"/>
            <ac:spMk id="3" creationId="{F10FF5C2-B786-D19E-155F-A0B0EADCA34E}"/>
          </ac:spMkLst>
        </pc:spChg>
        <pc:spChg chg="mod">
          <ac:chgData name="Raja Hasnain Anwar" userId="79783d09-4a72-45ba-b8fd-a89eb32d8ee3" providerId="ADAL" clId="{7D624A4D-6DFC-4951-ACDE-6D3A32416B07}" dt="2023-10-26T20:02:33.504" v="765" actId="26606"/>
          <ac:spMkLst>
            <pc:docMk/>
            <pc:sldMk cId="3021844936" sldId="261"/>
            <ac:spMk id="4" creationId="{CC1D1CCD-81E9-7D8A-FB1A-933EA4FBDB8E}"/>
          </ac:spMkLst>
        </pc:spChg>
        <pc:spChg chg="mod">
          <ac:chgData name="Raja Hasnain Anwar" userId="79783d09-4a72-45ba-b8fd-a89eb32d8ee3" providerId="ADAL" clId="{7D624A4D-6DFC-4951-ACDE-6D3A32416B07}" dt="2023-10-26T20:02:33.504" v="765" actId="26606"/>
          <ac:spMkLst>
            <pc:docMk/>
            <pc:sldMk cId="3021844936" sldId="261"/>
            <ac:spMk id="5" creationId="{314FC9A6-CE69-F20F-7E96-9D5A08EE8CA2}"/>
          </ac:spMkLst>
        </pc:spChg>
        <pc:spChg chg="add mod">
          <ac:chgData name="Raja Hasnain Anwar" userId="79783d09-4a72-45ba-b8fd-a89eb32d8ee3" providerId="ADAL" clId="{7D624A4D-6DFC-4951-ACDE-6D3A32416B07}" dt="2023-10-26T20:06:11.637" v="823" actId="20577"/>
          <ac:spMkLst>
            <pc:docMk/>
            <pc:sldMk cId="3021844936" sldId="261"/>
            <ac:spMk id="6" creationId="{88FEC2D6-8C6A-1A79-DFE1-CD39AEDC7DF2}"/>
          </ac:spMkLst>
        </pc:spChg>
        <pc:spChg chg="add mod">
          <ac:chgData name="Raja Hasnain Anwar" userId="79783d09-4a72-45ba-b8fd-a89eb32d8ee3" providerId="ADAL" clId="{7D624A4D-6DFC-4951-ACDE-6D3A32416B07}" dt="2023-10-26T20:16:13.148" v="1111" actId="20577"/>
          <ac:spMkLst>
            <pc:docMk/>
            <pc:sldMk cId="3021844936" sldId="261"/>
            <ac:spMk id="8" creationId="{972F73E0-C441-1D3F-0C9D-8F2EAA92DDE4}"/>
          </ac:spMkLst>
        </pc:spChg>
        <pc:spChg chg="add mod">
          <ac:chgData name="Raja Hasnain Anwar" userId="79783d09-4a72-45ba-b8fd-a89eb32d8ee3" providerId="ADAL" clId="{7D624A4D-6DFC-4951-ACDE-6D3A32416B07}" dt="2023-10-26T20:18:25.132" v="1151" actId="14100"/>
          <ac:spMkLst>
            <pc:docMk/>
            <pc:sldMk cId="3021844936" sldId="261"/>
            <ac:spMk id="9" creationId="{B79EA2DC-1716-8C5E-1BBE-3EA7A4515FED}"/>
          </ac:spMkLst>
        </pc:spChg>
        <pc:spChg chg="add del">
          <ac:chgData name="Raja Hasnain Anwar" userId="79783d09-4a72-45ba-b8fd-a89eb32d8ee3" providerId="ADAL" clId="{7D624A4D-6DFC-4951-ACDE-6D3A32416B07}" dt="2023-10-26T20:02:33.504" v="765" actId="26606"/>
          <ac:spMkLst>
            <pc:docMk/>
            <pc:sldMk cId="3021844936" sldId="261"/>
            <ac:spMk id="39" creationId="{4EFE82FE-7465-AE46-88DF-34D347E83B84}"/>
          </ac:spMkLst>
        </pc:spChg>
        <pc:spChg chg="add del">
          <ac:chgData name="Raja Hasnain Anwar" userId="79783d09-4a72-45ba-b8fd-a89eb32d8ee3" providerId="ADAL" clId="{7D624A4D-6DFC-4951-ACDE-6D3A32416B07}" dt="2023-10-26T20:02:33.504" v="765" actId="26606"/>
          <ac:spMkLst>
            <pc:docMk/>
            <pc:sldMk cId="3021844936" sldId="261"/>
            <ac:spMk id="41" creationId="{B4F75AE3-A3AC-DE4C-98FE-EC9DC3BF8DA5}"/>
          </ac:spMkLst>
        </pc:spChg>
        <pc:grpChg chg="add del">
          <ac:chgData name="Raja Hasnain Anwar" userId="79783d09-4a72-45ba-b8fd-a89eb32d8ee3" providerId="ADAL" clId="{7D624A4D-6DFC-4951-ACDE-6D3A32416B07}" dt="2023-10-26T20:02:33.504" v="765" actId="26606"/>
          <ac:grpSpMkLst>
            <pc:docMk/>
            <pc:sldMk cId="3021844936" sldId="261"/>
            <ac:grpSpMk id="11" creationId="{EB46B8FB-F6A2-5F47-A6CD-A7E17E69270F}"/>
          </ac:grpSpMkLst>
        </pc:grpChg>
        <pc:grpChg chg="add del">
          <ac:chgData name="Raja Hasnain Anwar" userId="79783d09-4a72-45ba-b8fd-a89eb32d8ee3" providerId="ADAL" clId="{7D624A4D-6DFC-4951-ACDE-6D3A32416B07}" dt="2023-10-26T20:02:33.504" v="765" actId="26606"/>
          <ac:grpSpMkLst>
            <pc:docMk/>
            <pc:sldMk cId="3021844936" sldId="261"/>
            <ac:grpSpMk id="43" creationId="{44406D7A-DB1A-D940-8AD1-93FAF9DD7199}"/>
          </ac:grpSpMkLst>
        </pc:grpChg>
        <pc:picChg chg="add del">
          <ac:chgData name="Raja Hasnain Anwar" userId="79783d09-4a72-45ba-b8fd-a89eb32d8ee3" providerId="ADAL" clId="{7D624A4D-6DFC-4951-ACDE-6D3A32416B07}" dt="2023-10-26T20:02:33.504" v="765" actId="26606"/>
          <ac:picMkLst>
            <pc:docMk/>
            <pc:sldMk cId="3021844936" sldId="261"/>
            <ac:picMk id="7" creationId="{5F34D7E6-EE19-DAF8-4363-B7DFBBF3CC9A}"/>
          </ac:picMkLst>
        </pc:picChg>
        <pc:picChg chg="add mod">
          <ac:chgData name="Raja Hasnain Anwar" userId="79783d09-4a72-45ba-b8fd-a89eb32d8ee3" providerId="ADAL" clId="{7D624A4D-6DFC-4951-ACDE-6D3A32416B07}" dt="2023-10-26T20:05:20.567" v="769" actId="1076"/>
          <ac:picMkLst>
            <pc:docMk/>
            <pc:sldMk cId="3021844936" sldId="261"/>
            <ac:picMk id="1026" creationId="{56E46181-AD8A-C8F8-0A75-78AEF4F610EC}"/>
          </ac:picMkLst>
        </pc:picChg>
        <pc:cxnChg chg="add del">
          <ac:chgData name="Raja Hasnain Anwar" userId="79783d09-4a72-45ba-b8fd-a89eb32d8ee3" providerId="ADAL" clId="{7D624A4D-6DFC-4951-ACDE-6D3A32416B07}" dt="2023-10-26T20:02:33.504" v="765" actId="26606"/>
          <ac:cxnSpMkLst>
            <pc:docMk/>
            <pc:sldMk cId="3021844936" sldId="261"/>
            <ac:cxnSpMk id="37" creationId="{D33A3282-0389-C547-8CA6-7F3E7F27B34D}"/>
          </ac:cxnSpMkLst>
        </pc:cxnChg>
      </pc:sldChg>
      <pc:sldChg chg="modSp new mod modAnim">
        <pc:chgData name="Raja Hasnain Anwar" userId="79783d09-4a72-45ba-b8fd-a89eb32d8ee3" providerId="ADAL" clId="{7D624A4D-6DFC-4951-ACDE-6D3A32416B07}" dt="2023-10-26T20:24:04.396" v="1410" actId="20577"/>
        <pc:sldMkLst>
          <pc:docMk/>
          <pc:sldMk cId="2858718527" sldId="262"/>
        </pc:sldMkLst>
        <pc:spChg chg="mod">
          <ac:chgData name="Raja Hasnain Anwar" userId="79783d09-4a72-45ba-b8fd-a89eb32d8ee3" providerId="ADAL" clId="{7D624A4D-6DFC-4951-ACDE-6D3A32416B07}" dt="2023-10-26T20:19:44.556" v="1202" actId="20577"/>
          <ac:spMkLst>
            <pc:docMk/>
            <pc:sldMk cId="2858718527" sldId="262"/>
            <ac:spMk id="2" creationId="{6EDE5B99-D8B5-CC38-0001-489C10922A1C}"/>
          </ac:spMkLst>
        </pc:spChg>
        <pc:spChg chg="mod">
          <ac:chgData name="Raja Hasnain Anwar" userId="79783d09-4a72-45ba-b8fd-a89eb32d8ee3" providerId="ADAL" clId="{7D624A4D-6DFC-4951-ACDE-6D3A32416B07}" dt="2023-10-26T20:24:04.396" v="1410" actId="20577"/>
          <ac:spMkLst>
            <pc:docMk/>
            <pc:sldMk cId="2858718527" sldId="262"/>
            <ac:spMk id="3" creationId="{5ACD9202-E09A-D4E1-093E-93F1F863C549}"/>
          </ac:spMkLst>
        </pc:spChg>
      </pc:sldChg>
    </pc:docChg>
  </pc:docChgLst>
  <pc:docChgLst>
    <pc:chgData name="Raja Hasnain Anwar" userId="79783d09-4a72-45ba-b8fd-a89eb32d8ee3" providerId="ADAL" clId="{FAF40460-B57A-4725-8A6E-1684CC046C1E}"/>
    <pc:docChg chg="undo custSel addSld modSld addMainMaster delMainMaster modMainMaster">
      <pc:chgData name="Raja Hasnain Anwar" userId="79783d09-4a72-45ba-b8fd-a89eb32d8ee3" providerId="ADAL" clId="{FAF40460-B57A-4725-8A6E-1684CC046C1E}" dt="2023-10-26T05:06:55.685" v="1716" actId="20577"/>
      <pc:docMkLst>
        <pc:docMk/>
      </pc:docMkLst>
      <pc:sldChg chg="addSp delSp modSp new mod setBg modClrScheme addAnim delAnim chgLayout">
        <pc:chgData name="Raja Hasnain Anwar" userId="79783d09-4a72-45ba-b8fd-a89eb32d8ee3" providerId="ADAL" clId="{FAF40460-B57A-4725-8A6E-1684CC046C1E}" dt="2023-10-26T04:22:05.378" v="692" actId="1036"/>
        <pc:sldMkLst>
          <pc:docMk/>
          <pc:sldMk cId="1618273897" sldId="256"/>
        </pc:sldMkLst>
        <pc:spChg chg="mod">
          <ac:chgData name="Raja Hasnain Anwar" userId="79783d09-4a72-45ba-b8fd-a89eb32d8ee3" providerId="ADAL" clId="{FAF40460-B57A-4725-8A6E-1684CC046C1E}" dt="2023-10-26T04:00:46.073" v="488" actId="1076"/>
          <ac:spMkLst>
            <pc:docMk/>
            <pc:sldMk cId="1618273897" sldId="256"/>
            <ac:spMk id="2" creationId="{407732F8-3BFC-96C1-8CE0-707D4466BE49}"/>
          </ac:spMkLst>
        </pc:spChg>
        <pc:spChg chg="mod">
          <ac:chgData name="Raja Hasnain Anwar" userId="79783d09-4a72-45ba-b8fd-a89eb32d8ee3" providerId="ADAL" clId="{FAF40460-B57A-4725-8A6E-1684CC046C1E}" dt="2023-10-26T04:01:32.708" v="495" actId="1076"/>
          <ac:spMkLst>
            <pc:docMk/>
            <pc:sldMk cId="1618273897" sldId="256"/>
            <ac:spMk id="3" creationId="{B7785EB5-7F4A-76B1-384E-EA8F1FD0FBDB}"/>
          </ac:spMkLst>
        </pc:spChg>
        <pc:spChg chg="add mod topLvl">
          <ac:chgData name="Raja Hasnain Anwar" userId="79783d09-4a72-45ba-b8fd-a89eb32d8ee3" providerId="ADAL" clId="{FAF40460-B57A-4725-8A6E-1684CC046C1E}" dt="2023-10-26T04:14:59.397" v="591" actId="164"/>
          <ac:spMkLst>
            <pc:docMk/>
            <pc:sldMk cId="1618273897" sldId="256"/>
            <ac:spMk id="7" creationId="{80D049B0-49E4-9D78-82CA-6D6A497299EB}"/>
          </ac:spMkLst>
        </pc:spChg>
        <pc:spChg chg="add del">
          <ac:chgData name="Raja Hasnain Anwar" userId="79783d09-4a72-45ba-b8fd-a89eb32d8ee3" providerId="ADAL" clId="{FAF40460-B57A-4725-8A6E-1684CC046C1E}" dt="2023-10-26T03:41:06.233" v="221" actId="26606"/>
          <ac:spMkLst>
            <pc:docMk/>
            <pc:sldMk cId="1618273897" sldId="256"/>
            <ac:spMk id="9" creationId="{4AA13AD3-0A4F-475A-BEBB-DEEFF5C096C3}"/>
          </ac:spMkLst>
        </pc:spChg>
        <pc:spChg chg="add del">
          <ac:chgData name="Raja Hasnain Anwar" userId="79783d09-4a72-45ba-b8fd-a89eb32d8ee3" providerId="ADAL" clId="{FAF40460-B57A-4725-8A6E-1684CC046C1E}" dt="2023-10-26T03:41:06.233" v="221" actId="26606"/>
          <ac:spMkLst>
            <pc:docMk/>
            <pc:sldMk cId="1618273897" sldId="256"/>
            <ac:spMk id="11" creationId="{9654BDA8-EE5D-4DC8-BA6E-A93D650163BA}"/>
          </ac:spMkLst>
        </pc:spChg>
        <pc:spChg chg="add mod">
          <ac:chgData name="Raja Hasnain Anwar" userId="79783d09-4a72-45ba-b8fd-a89eb32d8ee3" providerId="ADAL" clId="{FAF40460-B57A-4725-8A6E-1684CC046C1E}" dt="2023-10-26T04:02:10.337" v="521" actId="1076"/>
          <ac:spMkLst>
            <pc:docMk/>
            <pc:sldMk cId="1618273897" sldId="256"/>
            <ac:spMk id="15" creationId="{5D5B5FB8-2994-8BD3-2D16-C01D31A137D0}"/>
          </ac:spMkLst>
        </pc:spChg>
        <pc:spChg chg="add del">
          <ac:chgData name="Raja Hasnain Anwar" userId="79783d09-4a72-45ba-b8fd-a89eb32d8ee3" providerId="ADAL" clId="{FAF40460-B57A-4725-8A6E-1684CC046C1E}" dt="2023-10-26T03:40:49.180" v="216" actId="26606"/>
          <ac:spMkLst>
            <pc:docMk/>
            <pc:sldMk cId="1618273897" sldId="256"/>
            <ac:spMk id="16" creationId="{B6D694DB-A3FC-4F14-A225-17BEBA4416DA}"/>
          </ac:spMkLst>
        </pc:spChg>
        <pc:spChg chg="add mod">
          <ac:chgData name="Raja Hasnain Anwar" userId="79783d09-4a72-45ba-b8fd-a89eb32d8ee3" providerId="ADAL" clId="{FAF40460-B57A-4725-8A6E-1684CC046C1E}" dt="2023-10-26T04:01:46.738" v="520" actId="1036"/>
          <ac:spMkLst>
            <pc:docMk/>
            <pc:sldMk cId="1618273897" sldId="256"/>
            <ac:spMk id="17" creationId="{ECB5954B-5D7E-D2C6-057A-7B71E8E4A9A5}"/>
          </ac:spMkLst>
        </pc:spChg>
        <pc:spChg chg="add del">
          <ac:chgData name="Raja Hasnain Anwar" userId="79783d09-4a72-45ba-b8fd-a89eb32d8ee3" providerId="ADAL" clId="{FAF40460-B57A-4725-8A6E-1684CC046C1E}" dt="2023-10-26T03:41:06.139" v="220" actId="26606"/>
          <ac:spMkLst>
            <pc:docMk/>
            <pc:sldMk cId="1618273897" sldId="256"/>
            <ac:spMk id="20" creationId="{7021D92D-08FF-45A6-9109-AC9462C7E8E3}"/>
          </ac:spMkLst>
        </pc:spChg>
        <pc:spChg chg="add del">
          <ac:chgData name="Raja Hasnain Anwar" userId="79783d09-4a72-45ba-b8fd-a89eb32d8ee3" providerId="ADAL" clId="{FAF40460-B57A-4725-8A6E-1684CC046C1E}" dt="2023-10-26T03:41:03.002" v="218" actId="26606"/>
          <ac:spMkLst>
            <pc:docMk/>
            <pc:sldMk cId="1618273897" sldId="256"/>
            <ac:spMk id="26" creationId="{A512846D-642B-42C7-A845-0CD48A66EBE4}"/>
          </ac:spMkLst>
        </pc:spChg>
        <pc:spChg chg="add del">
          <ac:chgData name="Raja Hasnain Anwar" userId="79783d09-4a72-45ba-b8fd-a89eb32d8ee3" providerId="ADAL" clId="{FAF40460-B57A-4725-8A6E-1684CC046C1E}" dt="2023-10-26T03:41:03.002" v="218" actId="26606"/>
          <ac:spMkLst>
            <pc:docMk/>
            <pc:sldMk cId="1618273897" sldId="256"/>
            <ac:spMk id="27" creationId="{7575D6C8-F038-4FF5-B1D7-0C9145AA2B97}"/>
          </ac:spMkLst>
        </pc:spChg>
        <pc:spChg chg="add del">
          <ac:chgData name="Raja Hasnain Anwar" userId="79783d09-4a72-45ba-b8fd-a89eb32d8ee3" providerId="ADAL" clId="{FAF40460-B57A-4725-8A6E-1684CC046C1E}" dt="2023-10-26T03:41:06.139" v="220" actId="26606"/>
          <ac:spMkLst>
            <pc:docMk/>
            <pc:sldMk cId="1618273897" sldId="256"/>
            <ac:spMk id="30" creationId="{55B419A7-F817-4767-8CCB-FB0E189C4ACD}"/>
          </ac:spMkLst>
        </pc:spChg>
        <pc:spChg chg="add del mod">
          <ac:chgData name="Raja Hasnain Anwar" userId="79783d09-4a72-45ba-b8fd-a89eb32d8ee3" providerId="ADAL" clId="{FAF40460-B57A-4725-8A6E-1684CC046C1E}" dt="2023-10-26T04:00:27.269" v="485" actId="478"/>
          <ac:spMkLst>
            <pc:docMk/>
            <pc:sldMk cId="1618273897" sldId="256"/>
            <ac:spMk id="33" creationId="{5CF97D22-354F-2E3D-49FB-2D1B4CC55FA2}"/>
          </ac:spMkLst>
        </pc:spChg>
        <pc:spChg chg="add del">
          <ac:chgData name="Raja Hasnain Anwar" userId="79783d09-4a72-45ba-b8fd-a89eb32d8ee3" providerId="ADAL" clId="{FAF40460-B57A-4725-8A6E-1684CC046C1E}" dt="2023-10-26T03:42:55.443" v="243" actId="26606"/>
          <ac:spMkLst>
            <pc:docMk/>
            <pc:sldMk cId="1618273897" sldId="256"/>
            <ac:spMk id="34" creationId="{A512846D-642B-42C7-A845-0CD48A66EBE4}"/>
          </ac:spMkLst>
        </pc:spChg>
        <pc:spChg chg="add del">
          <ac:chgData name="Raja Hasnain Anwar" userId="79783d09-4a72-45ba-b8fd-a89eb32d8ee3" providerId="ADAL" clId="{FAF40460-B57A-4725-8A6E-1684CC046C1E}" dt="2023-10-26T03:42:55.443" v="243" actId="26606"/>
          <ac:spMkLst>
            <pc:docMk/>
            <pc:sldMk cId="1618273897" sldId="256"/>
            <ac:spMk id="35" creationId="{7575D6C8-F038-4FF5-B1D7-0C9145AA2B97}"/>
          </ac:spMkLst>
        </pc:spChg>
        <pc:spChg chg="add del">
          <ac:chgData name="Raja Hasnain Anwar" userId="79783d09-4a72-45ba-b8fd-a89eb32d8ee3" providerId="ADAL" clId="{FAF40460-B57A-4725-8A6E-1684CC046C1E}" dt="2023-10-26T03:44:45.297" v="251" actId="26606"/>
          <ac:spMkLst>
            <pc:docMk/>
            <pc:sldMk cId="1618273897" sldId="256"/>
            <ac:spMk id="40" creationId="{729F2144-48B7-4730-955E-365ECED3ABE0}"/>
          </ac:spMkLst>
        </pc:spChg>
        <pc:spChg chg="add del">
          <ac:chgData name="Raja Hasnain Anwar" userId="79783d09-4a72-45ba-b8fd-a89eb32d8ee3" providerId="ADAL" clId="{FAF40460-B57A-4725-8A6E-1684CC046C1E}" dt="2023-10-26T03:44:45.297" v="251" actId="26606"/>
          <ac:spMkLst>
            <pc:docMk/>
            <pc:sldMk cId="1618273897" sldId="256"/>
            <ac:spMk id="42" creationId="{E765FF50-D2F9-4A4F-86ED-F101E172BA93}"/>
          </ac:spMkLst>
        </pc:spChg>
        <pc:spChg chg="add del">
          <ac:chgData name="Raja Hasnain Anwar" userId="79783d09-4a72-45ba-b8fd-a89eb32d8ee3" providerId="ADAL" clId="{FAF40460-B57A-4725-8A6E-1684CC046C1E}" dt="2023-10-26T03:44:45.297" v="251" actId="26606"/>
          <ac:spMkLst>
            <pc:docMk/>
            <pc:sldMk cId="1618273897" sldId="256"/>
            <ac:spMk id="44" creationId="{04D834C7-8223-43DA-AA30-E15A1BC7BB4E}"/>
          </ac:spMkLst>
        </pc:spChg>
        <pc:spChg chg="add del">
          <ac:chgData name="Raja Hasnain Anwar" userId="79783d09-4a72-45ba-b8fd-a89eb32d8ee3" providerId="ADAL" clId="{FAF40460-B57A-4725-8A6E-1684CC046C1E}" dt="2023-10-26T03:44:45.297" v="251" actId="26606"/>
          <ac:spMkLst>
            <pc:docMk/>
            <pc:sldMk cId="1618273897" sldId="256"/>
            <ac:spMk id="46" creationId="{B62DE6C5-8EB8-4E41-B0FF-93563AA4C56C}"/>
          </ac:spMkLst>
        </pc:spChg>
        <pc:spChg chg="add del">
          <ac:chgData name="Raja Hasnain Anwar" userId="79783d09-4a72-45ba-b8fd-a89eb32d8ee3" providerId="ADAL" clId="{FAF40460-B57A-4725-8A6E-1684CC046C1E}" dt="2023-10-26T03:45:07.561" v="253" actId="26606"/>
          <ac:spMkLst>
            <pc:docMk/>
            <pc:sldMk cId="1618273897" sldId="256"/>
            <ac:spMk id="51" creationId="{0DBF1ABE-8590-450D-BB49-BDDCCF3EEA9E}"/>
          </ac:spMkLst>
        </pc:spChg>
        <pc:spChg chg="add del">
          <ac:chgData name="Raja Hasnain Anwar" userId="79783d09-4a72-45ba-b8fd-a89eb32d8ee3" providerId="ADAL" clId="{FAF40460-B57A-4725-8A6E-1684CC046C1E}" dt="2023-10-26T03:45:07.561" v="253" actId="26606"/>
          <ac:spMkLst>
            <pc:docMk/>
            <pc:sldMk cId="1618273897" sldId="256"/>
            <ac:spMk id="53" creationId="{C7D887A3-61AD-4674-BC53-8DFA8CF7B410}"/>
          </ac:spMkLst>
        </pc:spChg>
        <pc:spChg chg="add del">
          <ac:chgData name="Raja Hasnain Anwar" userId="79783d09-4a72-45ba-b8fd-a89eb32d8ee3" providerId="ADAL" clId="{FAF40460-B57A-4725-8A6E-1684CC046C1E}" dt="2023-10-26T03:45:07.561" v="253" actId="26606"/>
          <ac:spMkLst>
            <pc:docMk/>
            <pc:sldMk cId="1618273897" sldId="256"/>
            <ac:spMk id="55" creationId="{479F0FB3-8461-462D-84A2-53106FBF4E5B}"/>
          </ac:spMkLst>
        </pc:spChg>
        <pc:spChg chg="add del">
          <ac:chgData name="Raja Hasnain Anwar" userId="79783d09-4a72-45ba-b8fd-a89eb32d8ee3" providerId="ADAL" clId="{FAF40460-B57A-4725-8A6E-1684CC046C1E}" dt="2023-10-26T03:45:07.561" v="253" actId="26606"/>
          <ac:spMkLst>
            <pc:docMk/>
            <pc:sldMk cId="1618273897" sldId="256"/>
            <ac:spMk id="57" creationId="{11E3C311-4E8A-45D9-97BF-07F5FD346974}"/>
          </ac:spMkLst>
        </pc:spChg>
        <pc:spChg chg="add">
          <ac:chgData name="Raja Hasnain Anwar" userId="79783d09-4a72-45ba-b8fd-a89eb32d8ee3" providerId="ADAL" clId="{FAF40460-B57A-4725-8A6E-1684CC046C1E}" dt="2023-10-26T03:45:07.561" v="253" actId="26606"/>
          <ac:spMkLst>
            <pc:docMk/>
            <pc:sldMk cId="1618273897" sldId="256"/>
            <ac:spMk id="62" creationId="{4EFE82FE-7465-AE46-88DF-34D347E83B84}"/>
          </ac:spMkLst>
        </pc:spChg>
        <pc:grpChg chg="add del">
          <ac:chgData name="Raja Hasnain Anwar" userId="79783d09-4a72-45ba-b8fd-a89eb32d8ee3" providerId="ADAL" clId="{FAF40460-B57A-4725-8A6E-1684CC046C1E}" dt="2023-10-26T03:40:49.180" v="216" actId="26606"/>
          <ac:grpSpMkLst>
            <pc:docMk/>
            <pc:sldMk cId="1618273897" sldId="256"/>
            <ac:grpSpMk id="18" creationId="{3A87D413-7BAA-462C-B2E4-D3E7F1B8498D}"/>
          </ac:grpSpMkLst>
        </pc:grpChg>
        <pc:grpChg chg="del mod">
          <ac:chgData name="Raja Hasnain Anwar" userId="79783d09-4a72-45ba-b8fd-a89eb32d8ee3" providerId="ADAL" clId="{FAF40460-B57A-4725-8A6E-1684CC046C1E}" dt="2023-10-26T04:10:45.616" v="540"/>
          <ac:grpSpMkLst>
            <pc:docMk/>
            <pc:sldMk cId="1618273897" sldId="256"/>
            <ac:grpSpMk id="45" creationId="{CE4D60BF-C452-EA1D-9BAB-968A144C2CAA}"/>
          </ac:grpSpMkLst>
        </pc:grpChg>
        <pc:grpChg chg="del mod">
          <ac:chgData name="Raja Hasnain Anwar" userId="79783d09-4a72-45ba-b8fd-a89eb32d8ee3" providerId="ADAL" clId="{FAF40460-B57A-4725-8A6E-1684CC046C1E}" dt="2023-10-26T04:10:51.301" v="542"/>
          <ac:grpSpMkLst>
            <pc:docMk/>
            <pc:sldMk cId="1618273897" sldId="256"/>
            <ac:grpSpMk id="47" creationId="{749BFD62-0491-45B1-AB0E-18D83C5A71E8}"/>
          </ac:grpSpMkLst>
        </pc:grpChg>
        <pc:grpChg chg="del mod">
          <ac:chgData name="Raja Hasnain Anwar" userId="79783d09-4a72-45ba-b8fd-a89eb32d8ee3" providerId="ADAL" clId="{FAF40460-B57A-4725-8A6E-1684CC046C1E}" dt="2023-10-26T04:10:56.219" v="544"/>
          <ac:grpSpMkLst>
            <pc:docMk/>
            <pc:sldMk cId="1618273897" sldId="256"/>
            <ac:grpSpMk id="50" creationId="{7E00EF0E-8567-8776-3E25-9E45A1BFBE22}"/>
          </ac:grpSpMkLst>
        </pc:grpChg>
        <pc:grpChg chg="del mod">
          <ac:chgData name="Raja Hasnain Anwar" userId="79783d09-4a72-45ba-b8fd-a89eb32d8ee3" providerId="ADAL" clId="{FAF40460-B57A-4725-8A6E-1684CC046C1E}" dt="2023-10-26T04:11:01.693" v="546"/>
          <ac:grpSpMkLst>
            <pc:docMk/>
            <pc:sldMk cId="1618273897" sldId="256"/>
            <ac:grpSpMk id="54" creationId="{DBD85654-78A3-B7EE-A3B9-0183FBB67312}"/>
          </ac:grpSpMkLst>
        </pc:grpChg>
        <pc:grpChg chg="mod">
          <ac:chgData name="Raja Hasnain Anwar" userId="79783d09-4a72-45ba-b8fd-a89eb32d8ee3" providerId="ADAL" clId="{FAF40460-B57A-4725-8A6E-1684CC046C1E}" dt="2023-10-26T04:11:01.693" v="546"/>
          <ac:grpSpMkLst>
            <pc:docMk/>
            <pc:sldMk cId="1618273897" sldId="256"/>
            <ac:grpSpMk id="58" creationId="{7225C785-40EB-C237-12B4-ECA14828F718}"/>
          </ac:grpSpMkLst>
        </pc:grpChg>
        <pc:grpChg chg="add">
          <ac:chgData name="Raja Hasnain Anwar" userId="79783d09-4a72-45ba-b8fd-a89eb32d8ee3" providerId="ADAL" clId="{FAF40460-B57A-4725-8A6E-1684CC046C1E}" dt="2023-10-26T03:45:07.561" v="253" actId="26606"/>
          <ac:grpSpMkLst>
            <pc:docMk/>
            <pc:sldMk cId="1618273897" sldId="256"/>
            <ac:grpSpMk id="64" creationId="{66F2B51C-9578-EB41-A17E-FFF9D491ADA0}"/>
          </ac:grpSpMkLst>
        </pc:grpChg>
        <pc:grpChg chg="add del mod">
          <ac:chgData name="Raja Hasnain Anwar" userId="79783d09-4a72-45ba-b8fd-a89eb32d8ee3" providerId="ADAL" clId="{FAF40460-B57A-4725-8A6E-1684CC046C1E}" dt="2023-10-26T04:14:38.260" v="579" actId="165"/>
          <ac:grpSpMkLst>
            <pc:docMk/>
            <pc:sldMk cId="1618273897" sldId="256"/>
            <ac:grpSpMk id="72" creationId="{42952694-5825-3B88-A17C-1BB9C6632517}"/>
          </ac:grpSpMkLst>
        </pc:grpChg>
        <pc:grpChg chg="add mod">
          <ac:chgData name="Raja Hasnain Anwar" userId="79783d09-4a72-45ba-b8fd-a89eb32d8ee3" providerId="ADAL" clId="{FAF40460-B57A-4725-8A6E-1684CC046C1E}" dt="2023-10-26T04:14:59.397" v="591" actId="164"/>
          <ac:grpSpMkLst>
            <pc:docMk/>
            <pc:sldMk cId="1618273897" sldId="256"/>
            <ac:grpSpMk id="74" creationId="{79A1C90B-2141-4003-12CC-244E9FEB8B59}"/>
          </ac:grpSpMkLst>
        </pc:grpChg>
        <pc:picChg chg="add del">
          <ac:chgData name="Raja Hasnain Anwar" userId="79783d09-4a72-45ba-b8fd-a89eb32d8ee3" providerId="ADAL" clId="{FAF40460-B57A-4725-8A6E-1684CC046C1E}" dt="2023-10-26T03:39:29.946" v="212" actId="478"/>
          <ac:picMkLst>
            <pc:docMk/>
            <pc:sldMk cId="1618273897" sldId="256"/>
            <ac:picMk id="4" creationId="{DA0BB0BC-A81A-D3A6-59B2-7109B1D69551}"/>
          </ac:picMkLst>
        </pc:picChg>
        <pc:picChg chg="add mod topLvl">
          <ac:chgData name="Raja Hasnain Anwar" userId="79783d09-4a72-45ba-b8fd-a89eb32d8ee3" providerId="ADAL" clId="{FAF40460-B57A-4725-8A6E-1684CC046C1E}" dt="2023-10-26T04:14:59.397" v="591" actId="164"/>
          <ac:picMkLst>
            <pc:docMk/>
            <pc:sldMk cId="1618273897" sldId="256"/>
            <ac:picMk id="6" creationId="{02F77FAF-0F70-0B8B-837B-4B086D609954}"/>
          </ac:picMkLst>
        </pc:picChg>
        <pc:picChg chg="add del mod">
          <ac:chgData name="Raja Hasnain Anwar" userId="79783d09-4a72-45ba-b8fd-a89eb32d8ee3" providerId="ADAL" clId="{FAF40460-B57A-4725-8A6E-1684CC046C1E}" dt="2023-10-26T04:11:57.693" v="560" actId="478"/>
          <ac:picMkLst>
            <pc:docMk/>
            <pc:sldMk cId="1618273897" sldId="256"/>
            <ac:picMk id="10" creationId="{308AB5E0-6646-12F6-4FE6-76EE2A614330}"/>
          </ac:picMkLst>
        </pc:picChg>
        <pc:picChg chg="add del">
          <ac:chgData name="Raja Hasnain Anwar" userId="79783d09-4a72-45ba-b8fd-a89eb32d8ee3" providerId="ADAL" clId="{FAF40460-B57A-4725-8A6E-1684CC046C1E}" dt="2023-10-26T03:40:49.180" v="216" actId="26606"/>
          <ac:picMkLst>
            <pc:docMk/>
            <pc:sldMk cId="1618273897" sldId="256"/>
            <ac:picMk id="13" creationId="{0E3E9750-977D-5EAB-BB7D-5F064C97955B}"/>
          </ac:picMkLst>
        </pc:picChg>
        <pc:picChg chg="add del mod">
          <ac:chgData name="Raja Hasnain Anwar" userId="79783d09-4a72-45ba-b8fd-a89eb32d8ee3" providerId="ADAL" clId="{FAF40460-B57A-4725-8A6E-1684CC046C1E}" dt="2023-10-26T04:11:52.626" v="558" actId="478"/>
          <ac:picMkLst>
            <pc:docMk/>
            <pc:sldMk cId="1618273897" sldId="256"/>
            <ac:picMk id="14" creationId="{A014CB04-2407-ED34-6F8B-4E42371BA7E8}"/>
          </ac:picMkLst>
        </pc:picChg>
        <pc:picChg chg="add del">
          <ac:chgData name="Raja Hasnain Anwar" userId="79783d09-4a72-45ba-b8fd-a89eb32d8ee3" providerId="ADAL" clId="{FAF40460-B57A-4725-8A6E-1684CC046C1E}" dt="2023-10-26T03:41:03.002" v="218" actId="26606"/>
          <ac:picMkLst>
            <pc:docMk/>
            <pc:sldMk cId="1618273897" sldId="256"/>
            <ac:picMk id="28" creationId="{585B6F0D-0221-509E-1E59-134A8DF0E7DE}"/>
          </ac:picMkLst>
        </pc:picChg>
        <pc:picChg chg="add del mod">
          <ac:chgData name="Raja Hasnain Anwar" userId="79783d09-4a72-45ba-b8fd-a89eb32d8ee3" providerId="ADAL" clId="{FAF40460-B57A-4725-8A6E-1684CC046C1E}" dt="2023-10-26T04:00:27.269" v="485" actId="478"/>
          <ac:picMkLst>
            <pc:docMk/>
            <pc:sldMk cId="1618273897" sldId="256"/>
            <ac:picMk id="29" creationId="{AD735752-D456-6FA3-6D62-11AB0A7945B9}"/>
          </ac:picMkLst>
        </pc:picChg>
        <pc:picChg chg="add del">
          <ac:chgData name="Raja Hasnain Anwar" userId="79783d09-4a72-45ba-b8fd-a89eb32d8ee3" providerId="ADAL" clId="{FAF40460-B57A-4725-8A6E-1684CC046C1E}" dt="2023-10-26T03:41:06.139" v="220" actId="26606"/>
          <ac:picMkLst>
            <pc:docMk/>
            <pc:sldMk cId="1618273897" sldId="256"/>
            <ac:picMk id="31" creationId="{B70618FD-8613-6271-BB03-0541931875E3}"/>
          </ac:picMkLst>
        </pc:picChg>
        <pc:picChg chg="add del mod">
          <ac:chgData name="Raja Hasnain Anwar" userId="79783d09-4a72-45ba-b8fd-a89eb32d8ee3" providerId="ADAL" clId="{FAF40460-B57A-4725-8A6E-1684CC046C1E}" dt="2023-10-26T03:42:32.306" v="242" actId="478"/>
          <ac:picMkLst>
            <pc:docMk/>
            <pc:sldMk cId="1618273897" sldId="256"/>
            <ac:picMk id="36" creationId="{585B6F0D-0221-509E-1E59-134A8DF0E7DE}"/>
          </ac:picMkLst>
        </pc:picChg>
        <pc:picChg chg="add del">
          <ac:chgData name="Raja Hasnain Anwar" userId="79783d09-4a72-45ba-b8fd-a89eb32d8ee3" providerId="ADAL" clId="{FAF40460-B57A-4725-8A6E-1684CC046C1E}" dt="2023-10-26T03:44:31.102" v="250" actId="478"/>
          <ac:picMkLst>
            <pc:docMk/>
            <pc:sldMk cId="1618273897" sldId="256"/>
            <ac:picMk id="37" creationId="{DE2628AC-7AEE-2823-678E-53300AA4761F}"/>
          </ac:picMkLst>
        </pc:picChg>
        <pc:picChg chg="add del">
          <ac:chgData name="Raja Hasnain Anwar" userId="79783d09-4a72-45ba-b8fd-a89eb32d8ee3" providerId="ADAL" clId="{FAF40460-B57A-4725-8A6E-1684CC046C1E}" dt="2023-10-26T03:44:48.461" v="252" actId="478"/>
          <ac:picMkLst>
            <pc:docMk/>
            <pc:sldMk cId="1618273897" sldId="256"/>
            <ac:picMk id="48" creationId="{EBE336D2-8DC4-915C-AA33-DAA35123FB75}"/>
          </ac:picMkLst>
        </pc:picChg>
        <pc:picChg chg="add del">
          <ac:chgData name="Raja Hasnain Anwar" userId="79783d09-4a72-45ba-b8fd-a89eb32d8ee3" providerId="ADAL" clId="{FAF40460-B57A-4725-8A6E-1684CC046C1E}" dt="2023-10-26T03:45:46.942" v="254" actId="478"/>
          <ac:picMkLst>
            <pc:docMk/>
            <pc:sldMk cId="1618273897" sldId="256"/>
            <ac:picMk id="59" creationId="{7A22C35C-82BC-07F6-4243-6884DD625D26}"/>
          </ac:picMkLst>
        </pc:picChg>
        <pc:picChg chg="add mod">
          <ac:chgData name="Raja Hasnain Anwar" userId="79783d09-4a72-45ba-b8fd-a89eb32d8ee3" providerId="ADAL" clId="{FAF40460-B57A-4725-8A6E-1684CC046C1E}" dt="2023-10-26T04:12:15.548" v="561" actId="1076"/>
          <ac:picMkLst>
            <pc:docMk/>
            <pc:sldMk cId="1618273897" sldId="256"/>
            <ac:picMk id="60" creationId="{4F2D7EBE-44D5-D9EE-8211-FDD403EDCFC0}"/>
          </ac:picMkLst>
        </pc:picChg>
        <pc:picChg chg="add mod">
          <ac:chgData name="Raja Hasnain Anwar" userId="79783d09-4a72-45ba-b8fd-a89eb32d8ee3" providerId="ADAL" clId="{FAF40460-B57A-4725-8A6E-1684CC046C1E}" dt="2023-10-26T04:22:05.378" v="692" actId="1036"/>
          <ac:picMkLst>
            <pc:docMk/>
            <pc:sldMk cId="1618273897" sldId="256"/>
            <ac:picMk id="61" creationId="{3B7C5653-52D2-BCBC-21A8-9498EB25CDA2}"/>
          </ac:picMkLst>
        </pc:picChg>
        <pc:picChg chg="add mod">
          <ac:chgData name="Raja Hasnain Anwar" userId="79783d09-4a72-45ba-b8fd-a89eb32d8ee3" providerId="ADAL" clId="{FAF40460-B57A-4725-8A6E-1684CC046C1E}" dt="2023-10-26T04:12:15.548" v="561" actId="1076"/>
          <ac:picMkLst>
            <pc:docMk/>
            <pc:sldMk cId="1618273897" sldId="256"/>
            <ac:picMk id="63" creationId="{607A8724-71B9-AC59-A0EA-6841C83CF480}"/>
          </ac:picMkLst>
        </pc:picChg>
        <pc:picChg chg="add del mod">
          <ac:chgData name="Raja Hasnain Anwar" userId="79783d09-4a72-45ba-b8fd-a89eb32d8ee3" providerId="ADAL" clId="{FAF40460-B57A-4725-8A6E-1684CC046C1E}" dt="2023-10-26T04:11:56.230" v="559" actId="478"/>
          <ac:picMkLst>
            <pc:docMk/>
            <pc:sldMk cId="1618273897" sldId="256"/>
            <ac:picMk id="1026" creationId="{04AE64B4-E251-8699-1D2B-345F19DC7916}"/>
          </ac:picMkLst>
        </pc:picChg>
        <pc:inkChg chg="add">
          <ac:chgData name="Raja Hasnain Anwar" userId="79783d09-4a72-45ba-b8fd-a89eb32d8ee3" providerId="ADAL" clId="{FAF40460-B57A-4725-8A6E-1684CC046C1E}" dt="2023-10-26T04:10:32.867" v="536" actId="9405"/>
          <ac:inkMkLst>
            <pc:docMk/>
            <pc:sldMk cId="1618273897" sldId="256"/>
            <ac:inkMk id="38" creationId="{2D475075-8092-197C-3B81-C6D1808A96A9}"/>
          </ac:inkMkLst>
        </pc:inkChg>
        <pc:inkChg chg="add mod">
          <ac:chgData name="Raja Hasnain Anwar" userId="79783d09-4a72-45ba-b8fd-a89eb32d8ee3" providerId="ADAL" clId="{FAF40460-B57A-4725-8A6E-1684CC046C1E}" dt="2023-10-26T04:10:51.301" v="542"/>
          <ac:inkMkLst>
            <pc:docMk/>
            <pc:sldMk cId="1618273897" sldId="256"/>
            <ac:inkMk id="39" creationId="{631633E9-AA3A-0693-6F26-E2E4E861DEC3}"/>
          </ac:inkMkLst>
        </pc:inkChg>
        <pc:inkChg chg="add mod">
          <ac:chgData name="Raja Hasnain Anwar" userId="79783d09-4a72-45ba-b8fd-a89eb32d8ee3" providerId="ADAL" clId="{FAF40460-B57A-4725-8A6E-1684CC046C1E}" dt="2023-10-26T04:11:01.693" v="546"/>
          <ac:inkMkLst>
            <pc:docMk/>
            <pc:sldMk cId="1618273897" sldId="256"/>
            <ac:inkMk id="41" creationId="{4F5794A4-16B5-F78A-7C97-7143D99E5637}"/>
          </ac:inkMkLst>
        </pc:inkChg>
        <pc:inkChg chg="add mod">
          <ac:chgData name="Raja Hasnain Anwar" userId="79783d09-4a72-45ba-b8fd-a89eb32d8ee3" providerId="ADAL" clId="{FAF40460-B57A-4725-8A6E-1684CC046C1E}" dt="2023-10-26T04:11:01.693" v="546"/>
          <ac:inkMkLst>
            <pc:docMk/>
            <pc:sldMk cId="1618273897" sldId="256"/>
            <ac:inkMk id="43" creationId="{C08AA6EB-1A57-D965-E837-CCCE48C2F35F}"/>
          </ac:inkMkLst>
        </pc:inkChg>
        <pc:inkChg chg="add mod">
          <ac:chgData name="Raja Hasnain Anwar" userId="79783d09-4a72-45ba-b8fd-a89eb32d8ee3" providerId="ADAL" clId="{FAF40460-B57A-4725-8A6E-1684CC046C1E}" dt="2023-10-26T04:10:56.219" v="544"/>
          <ac:inkMkLst>
            <pc:docMk/>
            <pc:sldMk cId="1618273897" sldId="256"/>
            <ac:inkMk id="49" creationId="{7D7801EF-198A-B833-8C46-95F4FCA1703B}"/>
          </ac:inkMkLst>
        </pc:inkChg>
        <pc:inkChg chg="add del mod">
          <ac:chgData name="Raja Hasnain Anwar" userId="79783d09-4a72-45ba-b8fd-a89eb32d8ee3" providerId="ADAL" clId="{FAF40460-B57A-4725-8A6E-1684CC046C1E}" dt="2023-10-26T04:11:46.354" v="557" actId="478"/>
          <ac:inkMkLst>
            <pc:docMk/>
            <pc:sldMk cId="1618273897" sldId="256"/>
            <ac:inkMk id="52" creationId="{E766030A-7CA9-2A30-D4D5-741E2880CC12}"/>
          </ac:inkMkLst>
        </pc:inkChg>
        <pc:inkChg chg="add mod">
          <ac:chgData name="Raja Hasnain Anwar" userId="79783d09-4a72-45ba-b8fd-a89eb32d8ee3" providerId="ADAL" clId="{FAF40460-B57A-4725-8A6E-1684CC046C1E}" dt="2023-10-26T04:11:01.693" v="546"/>
          <ac:inkMkLst>
            <pc:docMk/>
            <pc:sldMk cId="1618273897" sldId="256"/>
            <ac:inkMk id="56" creationId="{05C66E58-BB70-5F42-0E48-557185FE483F}"/>
          </ac:inkMkLst>
        </pc:inkChg>
        <pc:cxnChg chg="add del">
          <ac:chgData name="Raja Hasnain Anwar" userId="79783d09-4a72-45ba-b8fd-a89eb32d8ee3" providerId="ADAL" clId="{FAF40460-B57A-4725-8A6E-1684CC046C1E}" dt="2023-10-26T03:41:06.139" v="220" actId="26606"/>
          <ac:cxnSpMkLst>
            <pc:docMk/>
            <pc:sldMk cId="1618273897" sldId="256"/>
            <ac:cxnSpMk id="32" creationId="{D81E42A3-743C-4C15-9DA8-93AA9AEBFB17}"/>
          </ac:cxnSpMkLst>
        </pc:cxnChg>
        <pc:cxnChg chg="add">
          <ac:chgData name="Raja Hasnain Anwar" userId="79783d09-4a72-45ba-b8fd-a89eb32d8ee3" providerId="ADAL" clId="{FAF40460-B57A-4725-8A6E-1684CC046C1E}" dt="2023-10-26T03:45:07.561" v="253" actId="26606"/>
          <ac:cxnSpMkLst>
            <pc:docMk/>
            <pc:sldMk cId="1618273897" sldId="256"/>
            <ac:cxnSpMk id="73" creationId="{EEA70831-9A8D-3B4D-8EA5-EE32F93E94E9}"/>
          </ac:cxnSpMkLst>
        </pc:cxnChg>
      </pc:sldChg>
      <pc:sldChg chg="addSp delSp modSp new mod modTransition modAnim">
        <pc:chgData name="Raja Hasnain Anwar" userId="79783d09-4a72-45ba-b8fd-a89eb32d8ee3" providerId="ADAL" clId="{FAF40460-B57A-4725-8A6E-1684CC046C1E}" dt="2023-10-26T05:01:04.060" v="1549" actId="404"/>
        <pc:sldMkLst>
          <pc:docMk/>
          <pc:sldMk cId="1152411246" sldId="257"/>
        </pc:sldMkLst>
        <pc:spChg chg="del">
          <ac:chgData name="Raja Hasnain Anwar" userId="79783d09-4a72-45ba-b8fd-a89eb32d8ee3" providerId="ADAL" clId="{FAF40460-B57A-4725-8A6E-1684CC046C1E}" dt="2023-10-26T04:27:14.610" v="741" actId="478"/>
          <ac:spMkLst>
            <pc:docMk/>
            <pc:sldMk cId="1152411246" sldId="257"/>
            <ac:spMk id="2" creationId="{46229F35-C59A-2B15-285B-B8D37E87C820}"/>
          </ac:spMkLst>
        </pc:spChg>
        <pc:spChg chg="del">
          <ac:chgData name="Raja Hasnain Anwar" userId="79783d09-4a72-45ba-b8fd-a89eb32d8ee3" providerId="ADAL" clId="{FAF40460-B57A-4725-8A6E-1684CC046C1E}" dt="2023-10-26T04:27:16.664" v="742" actId="478"/>
          <ac:spMkLst>
            <pc:docMk/>
            <pc:sldMk cId="1152411246" sldId="257"/>
            <ac:spMk id="3" creationId="{DA30D978-6BEB-BF97-8C6B-5764CCD1D0A2}"/>
          </ac:spMkLst>
        </pc:spChg>
        <pc:spChg chg="add del mod">
          <ac:chgData name="Raja Hasnain Anwar" userId="79783d09-4a72-45ba-b8fd-a89eb32d8ee3" providerId="ADAL" clId="{FAF40460-B57A-4725-8A6E-1684CC046C1E}" dt="2023-10-26T04:14:32.155" v="578" actId="478"/>
          <ac:spMkLst>
            <pc:docMk/>
            <pc:sldMk cId="1152411246" sldId="257"/>
            <ac:spMk id="5" creationId="{015B551E-E2C0-4BFA-D2A6-B7A418D9C34F}"/>
          </ac:spMkLst>
        </pc:spChg>
        <pc:spChg chg="mod">
          <ac:chgData name="Raja Hasnain Anwar" userId="79783d09-4a72-45ba-b8fd-a89eb32d8ee3" providerId="ADAL" clId="{FAF40460-B57A-4725-8A6E-1684CC046C1E}" dt="2023-10-26T04:23:45.257" v="702" actId="113"/>
          <ac:spMkLst>
            <pc:docMk/>
            <pc:sldMk cId="1152411246" sldId="257"/>
            <ac:spMk id="8" creationId="{3829E6D3-0100-43C2-2FF9-6C32CABD7096}"/>
          </ac:spMkLst>
        </pc:spChg>
        <pc:spChg chg="mod">
          <ac:chgData name="Raja Hasnain Anwar" userId="79783d09-4a72-45ba-b8fd-a89eb32d8ee3" providerId="ADAL" clId="{FAF40460-B57A-4725-8A6E-1684CC046C1E}" dt="2023-10-26T04:20:39.387" v="668" actId="113"/>
          <ac:spMkLst>
            <pc:docMk/>
            <pc:sldMk cId="1152411246" sldId="257"/>
            <ac:spMk id="9" creationId="{F3B372C4-B6D4-0A2A-4D04-B8D50BD29F42}"/>
          </ac:spMkLst>
        </pc:spChg>
        <pc:spChg chg="add mod">
          <ac:chgData name="Raja Hasnain Anwar" userId="79783d09-4a72-45ba-b8fd-a89eb32d8ee3" providerId="ADAL" clId="{FAF40460-B57A-4725-8A6E-1684CC046C1E}" dt="2023-10-26T04:32:42.312" v="819"/>
          <ac:spMkLst>
            <pc:docMk/>
            <pc:sldMk cId="1152411246" sldId="257"/>
            <ac:spMk id="12" creationId="{FF01D7BC-31D8-199E-AB90-C4FD1BF3B3A2}"/>
          </ac:spMkLst>
        </pc:spChg>
        <pc:spChg chg="add del mod">
          <ac:chgData name="Raja Hasnain Anwar" userId="79783d09-4a72-45ba-b8fd-a89eb32d8ee3" providerId="ADAL" clId="{FAF40460-B57A-4725-8A6E-1684CC046C1E}" dt="2023-10-26T04:32:34.989" v="812" actId="478"/>
          <ac:spMkLst>
            <pc:docMk/>
            <pc:sldMk cId="1152411246" sldId="257"/>
            <ac:spMk id="17" creationId="{D3201FB9-682F-52B0-3B81-63E304CF4425}"/>
          </ac:spMkLst>
        </pc:spChg>
        <pc:spChg chg="add del mod">
          <ac:chgData name="Raja Hasnain Anwar" userId="79783d09-4a72-45ba-b8fd-a89eb32d8ee3" providerId="ADAL" clId="{FAF40460-B57A-4725-8A6E-1684CC046C1E}" dt="2023-10-26T04:36:20.454" v="1024"/>
          <ac:spMkLst>
            <pc:docMk/>
            <pc:sldMk cId="1152411246" sldId="257"/>
            <ac:spMk id="18" creationId="{93B4D31E-BFBB-53F0-576F-4F4F096DEE63}"/>
          </ac:spMkLst>
        </pc:spChg>
        <pc:spChg chg="add mod">
          <ac:chgData name="Raja Hasnain Anwar" userId="79783d09-4a72-45ba-b8fd-a89eb32d8ee3" providerId="ADAL" clId="{FAF40460-B57A-4725-8A6E-1684CC046C1E}" dt="2023-10-26T05:01:04.060" v="1549" actId="404"/>
          <ac:spMkLst>
            <pc:docMk/>
            <pc:sldMk cId="1152411246" sldId="257"/>
            <ac:spMk id="20" creationId="{04B39348-B6E0-A540-7E39-455B2E11D002}"/>
          </ac:spMkLst>
        </pc:spChg>
        <pc:picChg chg="add del mod">
          <ac:chgData name="Raja Hasnain Anwar" userId="79783d09-4a72-45ba-b8fd-a89eb32d8ee3" providerId="ADAL" clId="{FAF40460-B57A-4725-8A6E-1684CC046C1E}" dt="2023-10-26T04:14:32.155" v="578" actId="478"/>
          <ac:picMkLst>
            <pc:docMk/>
            <pc:sldMk cId="1152411246" sldId="257"/>
            <ac:picMk id="4" creationId="{35442863-0257-E8BB-BAC5-0ED3BBD14F99}"/>
          </ac:picMkLst>
        </pc:picChg>
        <pc:picChg chg="add del mod ord">
          <ac:chgData name="Raja Hasnain Anwar" userId="79783d09-4a72-45ba-b8fd-a89eb32d8ee3" providerId="ADAL" clId="{FAF40460-B57A-4725-8A6E-1684CC046C1E}" dt="2023-10-26T04:34:49.021" v="838" actId="21"/>
          <ac:picMkLst>
            <pc:docMk/>
            <pc:sldMk cId="1152411246" sldId="257"/>
            <ac:picMk id="11" creationId="{CBB843E7-733B-9C5B-2358-DC2AFC5BE686}"/>
          </ac:picMkLst>
        </pc:picChg>
        <pc:picChg chg="add mod">
          <ac:chgData name="Raja Hasnain Anwar" userId="79783d09-4a72-45ba-b8fd-a89eb32d8ee3" providerId="ADAL" clId="{FAF40460-B57A-4725-8A6E-1684CC046C1E}" dt="2023-10-26T04:50:18.093" v="1456" actId="1076"/>
          <ac:picMkLst>
            <pc:docMk/>
            <pc:sldMk cId="1152411246" sldId="257"/>
            <ac:picMk id="14" creationId="{663B32A9-3B42-3FCA-30DD-3540732BBF92}"/>
          </ac:picMkLst>
        </pc:picChg>
        <pc:picChg chg="add mod modCrop">
          <ac:chgData name="Raja Hasnain Anwar" userId="79783d09-4a72-45ba-b8fd-a89eb32d8ee3" providerId="ADAL" clId="{FAF40460-B57A-4725-8A6E-1684CC046C1E}" dt="2023-10-26T04:50:02.260" v="1453" actId="1076"/>
          <ac:picMkLst>
            <pc:docMk/>
            <pc:sldMk cId="1152411246" sldId="257"/>
            <ac:picMk id="16" creationId="{A35B2402-8A92-87CD-93CE-432E598B9459}"/>
          </ac:picMkLst>
        </pc:picChg>
        <pc:picChg chg="add del mod">
          <ac:chgData name="Raja Hasnain Anwar" userId="79783d09-4a72-45ba-b8fd-a89eb32d8ee3" providerId="ADAL" clId="{FAF40460-B57A-4725-8A6E-1684CC046C1E}" dt="2023-10-26T04:38:17.771" v="1026" actId="21"/>
          <ac:picMkLst>
            <pc:docMk/>
            <pc:sldMk cId="1152411246" sldId="257"/>
            <ac:picMk id="19" creationId="{BF58B4C8-85D8-6C68-EA92-82A922F0D4C2}"/>
          </ac:picMkLst>
        </pc:picChg>
        <pc:picChg chg="add del mod">
          <ac:chgData name="Raja Hasnain Anwar" userId="79783d09-4a72-45ba-b8fd-a89eb32d8ee3" providerId="ADAL" clId="{FAF40460-B57A-4725-8A6E-1684CC046C1E}" dt="2023-10-26T04:38:25.437" v="1029"/>
          <ac:picMkLst>
            <pc:docMk/>
            <pc:sldMk cId="1152411246" sldId="257"/>
            <ac:picMk id="21" creationId="{E3C5F3EB-DAA2-3EA3-D40C-B02AC0836107}"/>
          </ac:picMkLst>
        </pc:picChg>
      </pc:sldChg>
      <pc:sldChg chg="addSp delSp modSp new mod modAnim">
        <pc:chgData name="Raja Hasnain Anwar" userId="79783d09-4a72-45ba-b8fd-a89eb32d8ee3" providerId="ADAL" clId="{FAF40460-B57A-4725-8A6E-1684CC046C1E}" dt="2023-10-26T05:06:55.685" v="1716" actId="20577"/>
        <pc:sldMkLst>
          <pc:docMk/>
          <pc:sldMk cId="3337123681" sldId="258"/>
        </pc:sldMkLst>
        <pc:spChg chg="add del mod">
          <ac:chgData name="Raja Hasnain Anwar" userId="79783d09-4a72-45ba-b8fd-a89eb32d8ee3" providerId="ADAL" clId="{FAF40460-B57A-4725-8A6E-1684CC046C1E}" dt="2023-10-26T05:06:55.685" v="1716" actId="20577"/>
          <ac:spMkLst>
            <pc:docMk/>
            <pc:sldMk cId="3337123681" sldId="258"/>
            <ac:spMk id="2" creationId="{7CB86A94-A044-580D-43C0-1606B3D19CED}"/>
          </ac:spMkLst>
        </pc:spChg>
        <pc:spChg chg="add del">
          <ac:chgData name="Raja Hasnain Anwar" userId="79783d09-4a72-45ba-b8fd-a89eb32d8ee3" providerId="ADAL" clId="{FAF40460-B57A-4725-8A6E-1684CC046C1E}" dt="2023-10-26T04:43:39.852" v="1170" actId="3680"/>
          <ac:spMkLst>
            <pc:docMk/>
            <pc:sldMk cId="3337123681" sldId="258"/>
            <ac:spMk id="3" creationId="{ABF5B30D-AA8C-DBED-B3FF-2866EA66D56D}"/>
          </ac:spMkLst>
        </pc:spChg>
        <pc:spChg chg="add mod">
          <ac:chgData name="Raja Hasnain Anwar" userId="79783d09-4a72-45ba-b8fd-a89eb32d8ee3" providerId="ADAL" clId="{FAF40460-B57A-4725-8A6E-1684CC046C1E}" dt="2023-10-26T04:59:54.240" v="1527" actId="20577"/>
          <ac:spMkLst>
            <pc:docMk/>
            <pc:sldMk cId="3337123681" sldId="258"/>
            <ac:spMk id="8" creationId="{C7E12D0F-E574-54D1-9346-7C6CBC27A738}"/>
          </ac:spMkLst>
        </pc:spChg>
        <pc:spChg chg="add mod">
          <ac:chgData name="Raja Hasnain Anwar" userId="79783d09-4a72-45ba-b8fd-a89eb32d8ee3" providerId="ADAL" clId="{FAF40460-B57A-4725-8A6E-1684CC046C1E}" dt="2023-10-26T04:50:44.736" v="1475" actId="27636"/>
          <ac:spMkLst>
            <pc:docMk/>
            <pc:sldMk cId="3337123681" sldId="258"/>
            <ac:spMk id="11" creationId="{FA282481-DF61-AEE7-CDAD-FB2DA079E6C7}"/>
          </ac:spMkLst>
        </pc:spChg>
        <pc:spChg chg="add mod">
          <ac:chgData name="Raja Hasnain Anwar" userId="79783d09-4a72-45ba-b8fd-a89eb32d8ee3" providerId="ADAL" clId="{FAF40460-B57A-4725-8A6E-1684CC046C1E}" dt="2023-10-26T05:00:22.574" v="1541" actId="1036"/>
          <ac:spMkLst>
            <pc:docMk/>
            <pc:sldMk cId="3337123681" sldId="258"/>
            <ac:spMk id="12" creationId="{C142E8F9-3CF7-F775-AB18-8D5C17623C1E}"/>
          </ac:spMkLst>
        </pc:spChg>
        <pc:graphicFrameChg chg="add del mod ord modGraphic">
          <ac:chgData name="Raja Hasnain Anwar" userId="79783d09-4a72-45ba-b8fd-a89eb32d8ee3" providerId="ADAL" clId="{FAF40460-B57A-4725-8A6E-1684CC046C1E}" dt="2023-10-26T04:44:14.309" v="1206" actId="478"/>
          <ac:graphicFrameMkLst>
            <pc:docMk/>
            <pc:sldMk cId="3337123681" sldId="258"/>
            <ac:graphicFrameMk id="6" creationId="{A4705490-1258-4F79-45F4-83EA96869002}"/>
          </ac:graphicFrameMkLst>
        </pc:graphicFrameChg>
        <pc:picChg chg="add mod">
          <ac:chgData name="Raja Hasnain Anwar" userId="79783d09-4a72-45ba-b8fd-a89eb32d8ee3" providerId="ADAL" clId="{FAF40460-B57A-4725-8A6E-1684CC046C1E}" dt="2023-10-26T04:48:27.989" v="1339" actId="1076"/>
          <ac:picMkLst>
            <pc:docMk/>
            <pc:sldMk cId="3337123681" sldId="258"/>
            <ac:picMk id="10" creationId="{EF7B593D-84F7-A53F-7357-37AC08ADC028}"/>
          </ac:picMkLst>
        </pc:picChg>
      </pc:sldChg>
      <pc:sldChg chg="addSp delSp modSp new mod setBg modClrScheme chgLayout">
        <pc:chgData name="Raja Hasnain Anwar" userId="79783d09-4a72-45ba-b8fd-a89eb32d8ee3" providerId="ADAL" clId="{FAF40460-B57A-4725-8A6E-1684CC046C1E}" dt="2023-10-26T05:04:41.327" v="1714" actId="1076"/>
        <pc:sldMkLst>
          <pc:docMk/>
          <pc:sldMk cId="1370579818" sldId="259"/>
        </pc:sldMkLst>
        <pc:spChg chg="del mod ord">
          <ac:chgData name="Raja Hasnain Anwar" userId="79783d09-4a72-45ba-b8fd-a89eb32d8ee3" providerId="ADAL" clId="{FAF40460-B57A-4725-8A6E-1684CC046C1E}" dt="2023-10-26T05:02:19.859" v="1551" actId="700"/>
          <ac:spMkLst>
            <pc:docMk/>
            <pc:sldMk cId="1370579818" sldId="259"/>
            <ac:spMk id="2" creationId="{83474226-3F72-EA0B-D537-0AB596175D38}"/>
          </ac:spMkLst>
        </pc:spChg>
        <pc:spChg chg="del">
          <ac:chgData name="Raja Hasnain Anwar" userId="79783d09-4a72-45ba-b8fd-a89eb32d8ee3" providerId="ADAL" clId="{FAF40460-B57A-4725-8A6E-1684CC046C1E}" dt="2023-10-26T05:02:19.859" v="1551" actId="700"/>
          <ac:spMkLst>
            <pc:docMk/>
            <pc:sldMk cId="1370579818" sldId="259"/>
            <ac:spMk id="3" creationId="{7759AEF1-4445-7600-F365-11A7143AE641}"/>
          </ac:spMkLst>
        </pc:spChg>
        <pc:spChg chg="del mod ord">
          <ac:chgData name="Raja Hasnain Anwar" userId="79783d09-4a72-45ba-b8fd-a89eb32d8ee3" providerId="ADAL" clId="{FAF40460-B57A-4725-8A6E-1684CC046C1E}" dt="2023-10-26T05:02:58.204" v="1583" actId="478"/>
          <ac:spMkLst>
            <pc:docMk/>
            <pc:sldMk cId="1370579818" sldId="259"/>
            <ac:spMk id="4" creationId="{8B5B8EE4-8C70-6FB7-6284-43DF62290866}"/>
          </ac:spMkLst>
        </pc:spChg>
        <pc:spChg chg="del mod ord">
          <ac:chgData name="Raja Hasnain Anwar" userId="79783d09-4a72-45ba-b8fd-a89eb32d8ee3" providerId="ADAL" clId="{FAF40460-B57A-4725-8A6E-1684CC046C1E}" dt="2023-10-26T05:03:02.058" v="1584" actId="478"/>
          <ac:spMkLst>
            <pc:docMk/>
            <pc:sldMk cId="1370579818" sldId="259"/>
            <ac:spMk id="5" creationId="{E06A3187-AC1F-BD4E-D4CC-F448954B230B}"/>
          </ac:spMkLst>
        </pc:spChg>
        <pc:spChg chg="add mod ord">
          <ac:chgData name="Raja Hasnain Anwar" userId="79783d09-4a72-45ba-b8fd-a89eb32d8ee3" providerId="ADAL" clId="{FAF40460-B57A-4725-8A6E-1684CC046C1E}" dt="2023-10-26T05:02:50.536" v="1582" actId="26606"/>
          <ac:spMkLst>
            <pc:docMk/>
            <pc:sldMk cId="1370579818" sldId="259"/>
            <ac:spMk id="6" creationId="{DC586A6C-D61B-010E-696B-C65E3CF12417}"/>
          </ac:spMkLst>
        </pc:spChg>
        <pc:spChg chg="add mod">
          <ac:chgData name="Raja Hasnain Anwar" userId="79783d09-4a72-45ba-b8fd-a89eb32d8ee3" providerId="ADAL" clId="{FAF40460-B57A-4725-8A6E-1684CC046C1E}" dt="2023-10-26T05:04:41.327" v="1714" actId="1076"/>
          <ac:spMkLst>
            <pc:docMk/>
            <pc:sldMk cId="1370579818" sldId="259"/>
            <ac:spMk id="7" creationId="{C083EA20-2886-0CCC-ABDE-DC52D77268BD}"/>
          </ac:spMkLst>
        </pc:spChg>
        <pc:spChg chg="add">
          <ac:chgData name="Raja Hasnain Anwar" userId="79783d09-4a72-45ba-b8fd-a89eb32d8ee3" providerId="ADAL" clId="{FAF40460-B57A-4725-8A6E-1684CC046C1E}" dt="2023-10-26T05:02:50.536" v="1582" actId="26606"/>
          <ac:spMkLst>
            <pc:docMk/>
            <pc:sldMk cId="1370579818" sldId="259"/>
            <ac:spMk id="39" creationId="{4EFE82FE-7465-AE46-88DF-34D347E83B84}"/>
          </ac:spMkLst>
        </pc:spChg>
        <pc:grpChg chg="add">
          <ac:chgData name="Raja Hasnain Anwar" userId="79783d09-4a72-45ba-b8fd-a89eb32d8ee3" providerId="ADAL" clId="{FAF40460-B57A-4725-8A6E-1684CC046C1E}" dt="2023-10-26T05:02:50.536" v="1582" actId="26606"/>
          <ac:grpSpMkLst>
            <pc:docMk/>
            <pc:sldMk cId="1370579818" sldId="259"/>
            <ac:grpSpMk id="11" creationId="{EB46B8FB-F6A2-5F47-A6CD-A7E17E69270F}"/>
          </ac:grpSpMkLst>
        </pc:grpChg>
        <pc:grpChg chg="add">
          <ac:chgData name="Raja Hasnain Anwar" userId="79783d09-4a72-45ba-b8fd-a89eb32d8ee3" providerId="ADAL" clId="{FAF40460-B57A-4725-8A6E-1684CC046C1E}" dt="2023-10-26T05:02:50.536" v="1582" actId="26606"/>
          <ac:grpSpMkLst>
            <pc:docMk/>
            <pc:sldMk cId="1370579818" sldId="259"/>
            <ac:grpSpMk id="43" creationId="{A6B8E30F-B99D-4646-9EF5-E882312911A7}"/>
          </ac:grpSpMkLst>
        </pc:grpChg>
        <pc:cxnChg chg="add">
          <ac:chgData name="Raja Hasnain Anwar" userId="79783d09-4a72-45ba-b8fd-a89eb32d8ee3" providerId="ADAL" clId="{FAF40460-B57A-4725-8A6E-1684CC046C1E}" dt="2023-10-26T05:02:50.536" v="1582" actId="26606"/>
          <ac:cxnSpMkLst>
            <pc:docMk/>
            <pc:sldMk cId="1370579818" sldId="259"/>
            <ac:cxnSpMk id="37" creationId="{D33A3282-0389-C547-8CA6-7F3E7F27B34D}"/>
          </ac:cxnSpMkLst>
        </pc:cxnChg>
        <pc:cxnChg chg="add">
          <ac:chgData name="Raja Hasnain Anwar" userId="79783d09-4a72-45ba-b8fd-a89eb32d8ee3" providerId="ADAL" clId="{FAF40460-B57A-4725-8A6E-1684CC046C1E}" dt="2023-10-26T05:02:50.536" v="1582" actId="26606"/>
          <ac:cxnSpMkLst>
            <pc:docMk/>
            <pc:sldMk cId="1370579818" sldId="259"/>
            <ac:cxnSpMk id="41" creationId="{EEA70831-9A8D-3B4D-8EA5-EE32F93E94E9}"/>
          </ac:cxnSpMkLst>
        </pc:cxnChg>
      </pc:sldChg>
      <pc:sldMasterChg chg="del delSldLayout">
        <pc:chgData name="Raja Hasnain Anwar" userId="79783d09-4a72-45ba-b8fd-a89eb32d8ee3" providerId="ADAL" clId="{FAF40460-B57A-4725-8A6E-1684CC046C1E}" dt="2023-10-26T03:39:08.319" v="211" actId="26606"/>
        <pc:sldMasterMkLst>
          <pc:docMk/>
          <pc:sldMasterMk cId="1103536021" sldId="2147483648"/>
        </pc:sldMasterMkLst>
        <pc:sldLayoutChg chg="del">
          <pc:chgData name="Raja Hasnain Anwar" userId="79783d09-4a72-45ba-b8fd-a89eb32d8ee3" providerId="ADAL" clId="{FAF40460-B57A-4725-8A6E-1684CC046C1E}" dt="2023-10-26T03:39:08.319" v="211" actId="26606"/>
          <pc:sldLayoutMkLst>
            <pc:docMk/>
            <pc:sldMasterMk cId="1103536021" sldId="2147483648"/>
            <pc:sldLayoutMk cId="3210447392" sldId="2147483649"/>
          </pc:sldLayoutMkLst>
        </pc:sldLayoutChg>
        <pc:sldLayoutChg chg="del">
          <pc:chgData name="Raja Hasnain Anwar" userId="79783d09-4a72-45ba-b8fd-a89eb32d8ee3" providerId="ADAL" clId="{FAF40460-B57A-4725-8A6E-1684CC046C1E}" dt="2023-10-26T03:39:08.319" v="211" actId="26606"/>
          <pc:sldLayoutMkLst>
            <pc:docMk/>
            <pc:sldMasterMk cId="1103536021" sldId="2147483648"/>
            <pc:sldLayoutMk cId="928805829" sldId="2147483650"/>
          </pc:sldLayoutMkLst>
        </pc:sldLayoutChg>
        <pc:sldLayoutChg chg="del">
          <pc:chgData name="Raja Hasnain Anwar" userId="79783d09-4a72-45ba-b8fd-a89eb32d8ee3" providerId="ADAL" clId="{FAF40460-B57A-4725-8A6E-1684CC046C1E}" dt="2023-10-26T03:39:08.319" v="211" actId="26606"/>
          <pc:sldLayoutMkLst>
            <pc:docMk/>
            <pc:sldMasterMk cId="1103536021" sldId="2147483648"/>
            <pc:sldLayoutMk cId="4139189925" sldId="2147483651"/>
          </pc:sldLayoutMkLst>
        </pc:sldLayoutChg>
        <pc:sldLayoutChg chg="del">
          <pc:chgData name="Raja Hasnain Anwar" userId="79783d09-4a72-45ba-b8fd-a89eb32d8ee3" providerId="ADAL" clId="{FAF40460-B57A-4725-8A6E-1684CC046C1E}" dt="2023-10-26T03:39:08.319" v="211" actId="26606"/>
          <pc:sldLayoutMkLst>
            <pc:docMk/>
            <pc:sldMasterMk cId="1103536021" sldId="2147483648"/>
            <pc:sldLayoutMk cId="2062466050" sldId="2147483652"/>
          </pc:sldLayoutMkLst>
        </pc:sldLayoutChg>
        <pc:sldLayoutChg chg="del">
          <pc:chgData name="Raja Hasnain Anwar" userId="79783d09-4a72-45ba-b8fd-a89eb32d8ee3" providerId="ADAL" clId="{FAF40460-B57A-4725-8A6E-1684CC046C1E}" dt="2023-10-26T03:39:08.319" v="211" actId="26606"/>
          <pc:sldLayoutMkLst>
            <pc:docMk/>
            <pc:sldMasterMk cId="1103536021" sldId="2147483648"/>
            <pc:sldLayoutMk cId="3485125313" sldId="2147483653"/>
          </pc:sldLayoutMkLst>
        </pc:sldLayoutChg>
        <pc:sldLayoutChg chg="del">
          <pc:chgData name="Raja Hasnain Anwar" userId="79783d09-4a72-45ba-b8fd-a89eb32d8ee3" providerId="ADAL" clId="{FAF40460-B57A-4725-8A6E-1684CC046C1E}" dt="2023-10-26T03:39:08.319" v="211" actId="26606"/>
          <pc:sldLayoutMkLst>
            <pc:docMk/>
            <pc:sldMasterMk cId="1103536021" sldId="2147483648"/>
            <pc:sldLayoutMk cId="669827189" sldId="2147483654"/>
          </pc:sldLayoutMkLst>
        </pc:sldLayoutChg>
        <pc:sldLayoutChg chg="del">
          <pc:chgData name="Raja Hasnain Anwar" userId="79783d09-4a72-45ba-b8fd-a89eb32d8ee3" providerId="ADAL" clId="{FAF40460-B57A-4725-8A6E-1684CC046C1E}" dt="2023-10-26T03:39:08.319" v="211" actId="26606"/>
          <pc:sldLayoutMkLst>
            <pc:docMk/>
            <pc:sldMasterMk cId="1103536021" sldId="2147483648"/>
            <pc:sldLayoutMk cId="746958125" sldId="2147483655"/>
          </pc:sldLayoutMkLst>
        </pc:sldLayoutChg>
        <pc:sldLayoutChg chg="del">
          <pc:chgData name="Raja Hasnain Anwar" userId="79783d09-4a72-45ba-b8fd-a89eb32d8ee3" providerId="ADAL" clId="{FAF40460-B57A-4725-8A6E-1684CC046C1E}" dt="2023-10-26T03:39:08.319" v="211" actId="26606"/>
          <pc:sldLayoutMkLst>
            <pc:docMk/>
            <pc:sldMasterMk cId="1103536021" sldId="2147483648"/>
            <pc:sldLayoutMk cId="1637867097" sldId="2147483656"/>
          </pc:sldLayoutMkLst>
        </pc:sldLayoutChg>
        <pc:sldLayoutChg chg="del">
          <pc:chgData name="Raja Hasnain Anwar" userId="79783d09-4a72-45ba-b8fd-a89eb32d8ee3" providerId="ADAL" clId="{FAF40460-B57A-4725-8A6E-1684CC046C1E}" dt="2023-10-26T03:39:08.319" v="211" actId="26606"/>
          <pc:sldLayoutMkLst>
            <pc:docMk/>
            <pc:sldMasterMk cId="1103536021" sldId="2147483648"/>
            <pc:sldLayoutMk cId="135165506" sldId="2147483657"/>
          </pc:sldLayoutMkLst>
        </pc:sldLayoutChg>
        <pc:sldLayoutChg chg="del">
          <pc:chgData name="Raja Hasnain Anwar" userId="79783d09-4a72-45ba-b8fd-a89eb32d8ee3" providerId="ADAL" clId="{FAF40460-B57A-4725-8A6E-1684CC046C1E}" dt="2023-10-26T03:39:08.319" v="211" actId="26606"/>
          <pc:sldLayoutMkLst>
            <pc:docMk/>
            <pc:sldMasterMk cId="1103536021" sldId="2147483648"/>
            <pc:sldLayoutMk cId="1433483458" sldId="2147483658"/>
          </pc:sldLayoutMkLst>
        </pc:sldLayoutChg>
        <pc:sldLayoutChg chg="del">
          <pc:chgData name="Raja Hasnain Anwar" userId="79783d09-4a72-45ba-b8fd-a89eb32d8ee3" providerId="ADAL" clId="{FAF40460-B57A-4725-8A6E-1684CC046C1E}" dt="2023-10-26T03:39:08.319" v="211" actId="26606"/>
          <pc:sldLayoutMkLst>
            <pc:docMk/>
            <pc:sldMasterMk cId="1103536021" sldId="2147483648"/>
            <pc:sldLayoutMk cId="3152114162" sldId="2147483659"/>
          </pc:sldLayoutMkLst>
        </pc:sldLayoutChg>
      </pc:sldMasterChg>
      <pc:sldMasterChg chg="add del addSldLayout delSldLayout">
        <pc:chgData name="Raja Hasnain Anwar" userId="79783d09-4a72-45ba-b8fd-a89eb32d8ee3" providerId="ADAL" clId="{FAF40460-B57A-4725-8A6E-1684CC046C1E}" dt="2023-10-26T03:41:06.233" v="221" actId="26606"/>
        <pc:sldMasterMkLst>
          <pc:docMk/>
          <pc:sldMasterMk cId="2253779404" sldId="2147483712"/>
        </pc:sldMasterMkLst>
        <pc:sldLayoutChg chg="add del">
          <pc:chgData name="Raja Hasnain Anwar" userId="79783d09-4a72-45ba-b8fd-a89eb32d8ee3" providerId="ADAL" clId="{FAF40460-B57A-4725-8A6E-1684CC046C1E}" dt="2023-10-26T03:41:06.233" v="221" actId="26606"/>
          <pc:sldLayoutMkLst>
            <pc:docMk/>
            <pc:sldMasterMk cId="2253779404" sldId="2147483712"/>
            <pc:sldLayoutMk cId="2244972753" sldId="2147483701"/>
          </pc:sldLayoutMkLst>
        </pc:sldLayoutChg>
        <pc:sldLayoutChg chg="add del">
          <pc:chgData name="Raja Hasnain Anwar" userId="79783d09-4a72-45ba-b8fd-a89eb32d8ee3" providerId="ADAL" clId="{FAF40460-B57A-4725-8A6E-1684CC046C1E}" dt="2023-10-26T03:41:06.233" v="221" actId="26606"/>
          <pc:sldLayoutMkLst>
            <pc:docMk/>
            <pc:sldMasterMk cId="2253779404" sldId="2147483712"/>
            <pc:sldLayoutMk cId="1694333437" sldId="2147483702"/>
          </pc:sldLayoutMkLst>
        </pc:sldLayoutChg>
        <pc:sldLayoutChg chg="add del">
          <pc:chgData name="Raja Hasnain Anwar" userId="79783d09-4a72-45ba-b8fd-a89eb32d8ee3" providerId="ADAL" clId="{FAF40460-B57A-4725-8A6E-1684CC046C1E}" dt="2023-10-26T03:41:06.233" v="221" actId="26606"/>
          <pc:sldLayoutMkLst>
            <pc:docMk/>
            <pc:sldMasterMk cId="2253779404" sldId="2147483712"/>
            <pc:sldLayoutMk cId="1735741185" sldId="2147483703"/>
          </pc:sldLayoutMkLst>
        </pc:sldLayoutChg>
        <pc:sldLayoutChg chg="add del">
          <pc:chgData name="Raja Hasnain Anwar" userId="79783d09-4a72-45ba-b8fd-a89eb32d8ee3" providerId="ADAL" clId="{FAF40460-B57A-4725-8A6E-1684CC046C1E}" dt="2023-10-26T03:41:06.233" v="221" actId="26606"/>
          <pc:sldLayoutMkLst>
            <pc:docMk/>
            <pc:sldMasterMk cId="2253779404" sldId="2147483712"/>
            <pc:sldLayoutMk cId="427939887" sldId="2147483704"/>
          </pc:sldLayoutMkLst>
        </pc:sldLayoutChg>
        <pc:sldLayoutChg chg="add del">
          <pc:chgData name="Raja Hasnain Anwar" userId="79783d09-4a72-45ba-b8fd-a89eb32d8ee3" providerId="ADAL" clId="{FAF40460-B57A-4725-8A6E-1684CC046C1E}" dt="2023-10-26T03:41:06.233" v="221" actId="26606"/>
          <pc:sldLayoutMkLst>
            <pc:docMk/>
            <pc:sldMasterMk cId="2253779404" sldId="2147483712"/>
            <pc:sldLayoutMk cId="2027858886" sldId="2147483705"/>
          </pc:sldLayoutMkLst>
        </pc:sldLayoutChg>
        <pc:sldLayoutChg chg="add del">
          <pc:chgData name="Raja Hasnain Anwar" userId="79783d09-4a72-45ba-b8fd-a89eb32d8ee3" providerId="ADAL" clId="{FAF40460-B57A-4725-8A6E-1684CC046C1E}" dt="2023-10-26T03:41:06.233" v="221" actId="26606"/>
          <pc:sldLayoutMkLst>
            <pc:docMk/>
            <pc:sldMasterMk cId="2253779404" sldId="2147483712"/>
            <pc:sldLayoutMk cId="3909642181" sldId="2147483706"/>
          </pc:sldLayoutMkLst>
        </pc:sldLayoutChg>
        <pc:sldLayoutChg chg="add del">
          <pc:chgData name="Raja Hasnain Anwar" userId="79783d09-4a72-45ba-b8fd-a89eb32d8ee3" providerId="ADAL" clId="{FAF40460-B57A-4725-8A6E-1684CC046C1E}" dt="2023-10-26T03:41:06.233" v="221" actId="26606"/>
          <pc:sldLayoutMkLst>
            <pc:docMk/>
            <pc:sldMasterMk cId="2253779404" sldId="2147483712"/>
            <pc:sldLayoutMk cId="954526341" sldId="2147483707"/>
          </pc:sldLayoutMkLst>
        </pc:sldLayoutChg>
        <pc:sldLayoutChg chg="add del">
          <pc:chgData name="Raja Hasnain Anwar" userId="79783d09-4a72-45ba-b8fd-a89eb32d8ee3" providerId="ADAL" clId="{FAF40460-B57A-4725-8A6E-1684CC046C1E}" dt="2023-10-26T03:41:06.233" v="221" actId="26606"/>
          <pc:sldLayoutMkLst>
            <pc:docMk/>
            <pc:sldMasterMk cId="2253779404" sldId="2147483712"/>
            <pc:sldLayoutMk cId="2710574596" sldId="2147483708"/>
          </pc:sldLayoutMkLst>
        </pc:sldLayoutChg>
        <pc:sldLayoutChg chg="add del">
          <pc:chgData name="Raja Hasnain Anwar" userId="79783d09-4a72-45ba-b8fd-a89eb32d8ee3" providerId="ADAL" clId="{FAF40460-B57A-4725-8A6E-1684CC046C1E}" dt="2023-10-26T03:41:06.233" v="221" actId="26606"/>
          <pc:sldLayoutMkLst>
            <pc:docMk/>
            <pc:sldMasterMk cId="2253779404" sldId="2147483712"/>
            <pc:sldLayoutMk cId="997277899" sldId="2147483709"/>
          </pc:sldLayoutMkLst>
        </pc:sldLayoutChg>
        <pc:sldLayoutChg chg="add del">
          <pc:chgData name="Raja Hasnain Anwar" userId="79783d09-4a72-45ba-b8fd-a89eb32d8ee3" providerId="ADAL" clId="{FAF40460-B57A-4725-8A6E-1684CC046C1E}" dt="2023-10-26T03:41:06.233" v="221" actId="26606"/>
          <pc:sldLayoutMkLst>
            <pc:docMk/>
            <pc:sldMasterMk cId="2253779404" sldId="2147483712"/>
            <pc:sldLayoutMk cId="1734138119" sldId="2147483710"/>
          </pc:sldLayoutMkLst>
        </pc:sldLayoutChg>
        <pc:sldLayoutChg chg="add del">
          <pc:chgData name="Raja Hasnain Anwar" userId="79783d09-4a72-45ba-b8fd-a89eb32d8ee3" providerId="ADAL" clId="{FAF40460-B57A-4725-8A6E-1684CC046C1E}" dt="2023-10-26T03:41:06.233" v="221" actId="26606"/>
          <pc:sldLayoutMkLst>
            <pc:docMk/>
            <pc:sldMasterMk cId="2253779404" sldId="2147483712"/>
            <pc:sldLayoutMk cId="2037037465" sldId="2147483711"/>
          </pc:sldLayoutMkLst>
        </pc:sldLayoutChg>
      </pc:sldMasterChg>
      <pc:sldMasterChg chg="add del addSldLayout delSldLayout">
        <pc:chgData name="Raja Hasnain Anwar" userId="79783d09-4a72-45ba-b8fd-a89eb32d8ee3" providerId="ADAL" clId="{FAF40460-B57A-4725-8A6E-1684CC046C1E}" dt="2023-10-26T03:40:49.180" v="216" actId="26606"/>
        <pc:sldMasterMkLst>
          <pc:docMk/>
          <pc:sldMasterMk cId="1536597887" sldId="2147483713"/>
        </pc:sldMasterMkLst>
        <pc:sldLayoutChg chg="add del">
          <pc:chgData name="Raja Hasnain Anwar" userId="79783d09-4a72-45ba-b8fd-a89eb32d8ee3" providerId="ADAL" clId="{FAF40460-B57A-4725-8A6E-1684CC046C1E}" dt="2023-10-26T03:40:49.180" v="216" actId="26606"/>
          <pc:sldLayoutMkLst>
            <pc:docMk/>
            <pc:sldMasterMk cId="1536597887" sldId="2147483713"/>
            <pc:sldLayoutMk cId="2263712562" sldId="2147483714"/>
          </pc:sldLayoutMkLst>
        </pc:sldLayoutChg>
        <pc:sldLayoutChg chg="add del">
          <pc:chgData name="Raja Hasnain Anwar" userId="79783d09-4a72-45ba-b8fd-a89eb32d8ee3" providerId="ADAL" clId="{FAF40460-B57A-4725-8A6E-1684CC046C1E}" dt="2023-10-26T03:40:49.180" v="216" actId="26606"/>
          <pc:sldLayoutMkLst>
            <pc:docMk/>
            <pc:sldMasterMk cId="1536597887" sldId="2147483713"/>
            <pc:sldLayoutMk cId="1660312576" sldId="2147483715"/>
          </pc:sldLayoutMkLst>
        </pc:sldLayoutChg>
        <pc:sldLayoutChg chg="add del">
          <pc:chgData name="Raja Hasnain Anwar" userId="79783d09-4a72-45ba-b8fd-a89eb32d8ee3" providerId="ADAL" clId="{FAF40460-B57A-4725-8A6E-1684CC046C1E}" dt="2023-10-26T03:40:49.180" v="216" actId="26606"/>
          <pc:sldLayoutMkLst>
            <pc:docMk/>
            <pc:sldMasterMk cId="1536597887" sldId="2147483713"/>
            <pc:sldLayoutMk cId="2636333701" sldId="2147483716"/>
          </pc:sldLayoutMkLst>
        </pc:sldLayoutChg>
        <pc:sldLayoutChg chg="add del">
          <pc:chgData name="Raja Hasnain Anwar" userId="79783d09-4a72-45ba-b8fd-a89eb32d8ee3" providerId="ADAL" clId="{FAF40460-B57A-4725-8A6E-1684CC046C1E}" dt="2023-10-26T03:40:49.180" v="216" actId="26606"/>
          <pc:sldLayoutMkLst>
            <pc:docMk/>
            <pc:sldMasterMk cId="1536597887" sldId="2147483713"/>
            <pc:sldLayoutMk cId="1628985584" sldId="2147483717"/>
          </pc:sldLayoutMkLst>
        </pc:sldLayoutChg>
        <pc:sldLayoutChg chg="add del">
          <pc:chgData name="Raja Hasnain Anwar" userId="79783d09-4a72-45ba-b8fd-a89eb32d8ee3" providerId="ADAL" clId="{FAF40460-B57A-4725-8A6E-1684CC046C1E}" dt="2023-10-26T03:40:49.180" v="216" actId="26606"/>
          <pc:sldLayoutMkLst>
            <pc:docMk/>
            <pc:sldMasterMk cId="1536597887" sldId="2147483713"/>
            <pc:sldLayoutMk cId="2549153319" sldId="2147483718"/>
          </pc:sldLayoutMkLst>
        </pc:sldLayoutChg>
        <pc:sldLayoutChg chg="add del">
          <pc:chgData name="Raja Hasnain Anwar" userId="79783d09-4a72-45ba-b8fd-a89eb32d8ee3" providerId="ADAL" clId="{FAF40460-B57A-4725-8A6E-1684CC046C1E}" dt="2023-10-26T03:40:49.180" v="216" actId="26606"/>
          <pc:sldLayoutMkLst>
            <pc:docMk/>
            <pc:sldMasterMk cId="1536597887" sldId="2147483713"/>
            <pc:sldLayoutMk cId="22750592" sldId="2147483719"/>
          </pc:sldLayoutMkLst>
        </pc:sldLayoutChg>
        <pc:sldLayoutChg chg="add del">
          <pc:chgData name="Raja Hasnain Anwar" userId="79783d09-4a72-45ba-b8fd-a89eb32d8ee3" providerId="ADAL" clId="{FAF40460-B57A-4725-8A6E-1684CC046C1E}" dt="2023-10-26T03:40:49.180" v="216" actId="26606"/>
          <pc:sldLayoutMkLst>
            <pc:docMk/>
            <pc:sldMasterMk cId="1536597887" sldId="2147483713"/>
            <pc:sldLayoutMk cId="3264141585" sldId="2147483720"/>
          </pc:sldLayoutMkLst>
        </pc:sldLayoutChg>
        <pc:sldLayoutChg chg="add del">
          <pc:chgData name="Raja Hasnain Anwar" userId="79783d09-4a72-45ba-b8fd-a89eb32d8ee3" providerId="ADAL" clId="{FAF40460-B57A-4725-8A6E-1684CC046C1E}" dt="2023-10-26T03:40:49.180" v="216" actId="26606"/>
          <pc:sldLayoutMkLst>
            <pc:docMk/>
            <pc:sldMasterMk cId="1536597887" sldId="2147483713"/>
            <pc:sldLayoutMk cId="2645304020" sldId="2147483721"/>
          </pc:sldLayoutMkLst>
        </pc:sldLayoutChg>
        <pc:sldLayoutChg chg="add del">
          <pc:chgData name="Raja Hasnain Anwar" userId="79783d09-4a72-45ba-b8fd-a89eb32d8ee3" providerId="ADAL" clId="{FAF40460-B57A-4725-8A6E-1684CC046C1E}" dt="2023-10-26T03:40:49.180" v="216" actId="26606"/>
          <pc:sldLayoutMkLst>
            <pc:docMk/>
            <pc:sldMasterMk cId="1536597887" sldId="2147483713"/>
            <pc:sldLayoutMk cId="621628014" sldId="2147483722"/>
          </pc:sldLayoutMkLst>
        </pc:sldLayoutChg>
        <pc:sldLayoutChg chg="add del">
          <pc:chgData name="Raja Hasnain Anwar" userId="79783d09-4a72-45ba-b8fd-a89eb32d8ee3" providerId="ADAL" clId="{FAF40460-B57A-4725-8A6E-1684CC046C1E}" dt="2023-10-26T03:40:49.180" v="216" actId="26606"/>
          <pc:sldLayoutMkLst>
            <pc:docMk/>
            <pc:sldMasterMk cId="1536597887" sldId="2147483713"/>
            <pc:sldLayoutMk cId="2883613026" sldId="2147483723"/>
          </pc:sldLayoutMkLst>
        </pc:sldLayoutChg>
        <pc:sldLayoutChg chg="add del">
          <pc:chgData name="Raja Hasnain Anwar" userId="79783d09-4a72-45ba-b8fd-a89eb32d8ee3" providerId="ADAL" clId="{FAF40460-B57A-4725-8A6E-1684CC046C1E}" dt="2023-10-26T03:40:49.180" v="216" actId="26606"/>
          <pc:sldLayoutMkLst>
            <pc:docMk/>
            <pc:sldMasterMk cId="1536597887" sldId="2147483713"/>
            <pc:sldLayoutMk cId="2940389176" sldId="2147483724"/>
          </pc:sldLayoutMkLst>
        </pc:sldLayoutChg>
      </pc:sldMasterChg>
      <pc:sldMasterChg chg="add del addSldLayout delSldLayout">
        <pc:chgData name="Raja Hasnain Anwar" userId="79783d09-4a72-45ba-b8fd-a89eb32d8ee3" providerId="ADAL" clId="{FAF40460-B57A-4725-8A6E-1684CC046C1E}" dt="2023-10-26T03:42:55.443" v="243" actId="26606"/>
        <pc:sldMasterMkLst>
          <pc:docMk/>
          <pc:sldMasterMk cId="2863813197" sldId="2147483788"/>
        </pc:sldMasterMkLst>
        <pc:sldLayoutChg chg="add del">
          <pc:chgData name="Raja Hasnain Anwar" userId="79783d09-4a72-45ba-b8fd-a89eb32d8ee3" providerId="ADAL" clId="{FAF40460-B57A-4725-8A6E-1684CC046C1E}" dt="2023-10-26T03:42:55.443" v="243" actId="26606"/>
          <pc:sldLayoutMkLst>
            <pc:docMk/>
            <pc:sldMasterMk cId="2863813197" sldId="2147483788"/>
            <pc:sldLayoutMk cId="1508424618" sldId="2147483777"/>
          </pc:sldLayoutMkLst>
        </pc:sldLayoutChg>
        <pc:sldLayoutChg chg="add del">
          <pc:chgData name="Raja Hasnain Anwar" userId="79783d09-4a72-45ba-b8fd-a89eb32d8ee3" providerId="ADAL" clId="{FAF40460-B57A-4725-8A6E-1684CC046C1E}" dt="2023-10-26T03:42:55.443" v="243" actId="26606"/>
          <pc:sldLayoutMkLst>
            <pc:docMk/>
            <pc:sldMasterMk cId="2863813197" sldId="2147483788"/>
            <pc:sldLayoutMk cId="1919604688" sldId="2147483778"/>
          </pc:sldLayoutMkLst>
        </pc:sldLayoutChg>
        <pc:sldLayoutChg chg="add del">
          <pc:chgData name="Raja Hasnain Anwar" userId="79783d09-4a72-45ba-b8fd-a89eb32d8ee3" providerId="ADAL" clId="{FAF40460-B57A-4725-8A6E-1684CC046C1E}" dt="2023-10-26T03:42:55.443" v="243" actId="26606"/>
          <pc:sldLayoutMkLst>
            <pc:docMk/>
            <pc:sldMasterMk cId="2863813197" sldId="2147483788"/>
            <pc:sldLayoutMk cId="679772679" sldId="2147483779"/>
          </pc:sldLayoutMkLst>
        </pc:sldLayoutChg>
        <pc:sldLayoutChg chg="add del">
          <pc:chgData name="Raja Hasnain Anwar" userId="79783d09-4a72-45ba-b8fd-a89eb32d8ee3" providerId="ADAL" clId="{FAF40460-B57A-4725-8A6E-1684CC046C1E}" dt="2023-10-26T03:42:55.443" v="243" actId="26606"/>
          <pc:sldLayoutMkLst>
            <pc:docMk/>
            <pc:sldMasterMk cId="2863813197" sldId="2147483788"/>
            <pc:sldLayoutMk cId="3240324094" sldId="2147483780"/>
          </pc:sldLayoutMkLst>
        </pc:sldLayoutChg>
        <pc:sldLayoutChg chg="add del">
          <pc:chgData name="Raja Hasnain Anwar" userId="79783d09-4a72-45ba-b8fd-a89eb32d8ee3" providerId="ADAL" clId="{FAF40460-B57A-4725-8A6E-1684CC046C1E}" dt="2023-10-26T03:42:55.443" v="243" actId="26606"/>
          <pc:sldLayoutMkLst>
            <pc:docMk/>
            <pc:sldMasterMk cId="2863813197" sldId="2147483788"/>
            <pc:sldLayoutMk cId="151775022" sldId="2147483781"/>
          </pc:sldLayoutMkLst>
        </pc:sldLayoutChg>
        <pc:sldLayoutChg chg="add del">
          <pc:chgData name="Raja Hasnain Anwar" userId="79783d09-4a72-45ba-b8fd-a89eb32d8ee3" providerId="ADAL" clId="{FAF40460-B57A-4725-8A6E-1684CC046C1E}" dt="2023-10-26T03:42:55.443" v="243" actId="26606"/>
          <pc:sldLayoutMkLst>
            <pc:docMk/>
            <pc:sldMasterMk cId="2863813197" sldId="2147483788"/>
            <pc:sldLayoutMk cId="177300138" sldId="2147483782"/>
          </pc:sldLayoutMkLst>
        </pc:sldLayoutChg>
        <pc:sldLayoutChg chg="add del">
          <pc:chgData name="Raja Hasnain Anwar" userId="79783d09-4a72-45ba-b8fd-a89eb32d8ee3" providerId="ADAL" clId="{FAF40460-B57A-4725-8A6E-1684CC046C1E}" dt="2023-10-26T03:42:55.443" v="243" actId="26606"/>
          <pc:sldLayoutMkLst>
            <pc:docMk/>
            <pc:sldMasterMk cId="2863813197" sldId="2147483788"/>
            <pc:sldLayoutMk cId="1886424132" sldId="2147483783"/>
          </pc:sldLayoutMkLst>
        </pc:sldLayoutChg>
        <pc:sldLayoutChg chg="add del">
          <pc:chgData name="Raja Hasnain Anwar" userId="79783d09-4a72-45ba-b8fd-a89eb32d8ee3" providerId="ADAL" clId="{FAF40460-B57A-4725-8A6E-1684CC046C1E}" dt="2023-10-26T03:42:55.443" v="243" actId="26606"/>
          <pc:sldLayoutMkLst>
            <pc:docMk/>
            <pc:sldMasterMk cId="2863813197" sldId="2147483788"/>
            <pc:sldLayoutMk cId="2050323521" sldId="2147483784"/>
          </pc:sldLayoutMkLst>
        </pc:sldLayoutChg>
        <pc:sldLayoutChg chg="add del">
          <pc:chgData name="Raja Hasnain Anwar" userId="79783d09-4a72-45ba-b8fd-a89eb32d8ee3" providerId="ADAL" clId="{FAF40460-B57A-4725-8A6E-1684CC046C1E}" dt="2023-10-26T03:42:55.443" v="243" actId="26606"/>
          <pc:sldLayoutMkLst>
            <pc:docMk/>
            <pc:sldMasterMk cId="2863813197" sldId="2147483788"/>
            <pc:sldLayoutMk cId="365320102" sldId="2147483785"/>
          </pc:sldLayoutMkLst>
        </pc:sldLayoutChg>
        <pc:sldLayoutChg chg="add del">
          <pc:chgData name="Raja Hasnain Anwar" userId="79783d09-4a72-45ba-b8fd-a89eb32d8ee3" providerId="ADAL" clId="{FAF40460-B57A-4725-8A6E-1684CC046C1E}" dt="2023-10-26T03:42:55.443" v="243" actId="26606"/>
          <pc:sldLayoutMkLst>
            <pc:docMk/>
            <pc:sldMasterMk cId="2863813197" sldId="2147483788"/>
            <pc:sldLayoutMk cId="2380605531" sldId="2147483786"/>
          </pc:sldLayoutMkLst>
        </pc:sldLayoutChg>
        <pc:sldLayoutChg chg="add del">
          <pc:chgData name="Raja Hasnain Anwar" userId="79783d09-4a72-45ba-b8fd-a89eb32d8ee3" providerId="ADAL" clId="{FAF40460-B57A-4725-8A6E-1684CC046C1E}" dt="2023-10-26T03:42:55.443" v="243" actId="26606"/>
          <pc:sldLayoutMkLst>
            <pc:docMk/>
            <pc:sldMasterMk cId="2863813197" sldId="2147483788"/>
            <pc:sldLayoutMk cId="4089785503" sldId="2147483787"/>
          </pc:sldLayoutMkLst>
        </pc:sldLayoutChg>
      </pc:sldMasterChg>
      <pc:sldMasterChg chg="add del addSldLayout delSldLayout">
        <pc:chgData name="Raja Hasnain Anwar" userId="79783d09-4a72-45ba-b8fd-a89eb32d8ee3" providerId="ADAL" clId="{FAF40460-B57A-4725-8A6E-1684CC046C1E}" dt="2023-10-26T03:41:06.139" v="220" actId="26606"/>
        <pc:sldMasterMkLst>
          <pc:docMk/>
          <pc:sldMasterMk cId="363076418" sldId="2147483801"/>
        </pc:sldMasterMkLst>
        <pc:sldLayoutChg chg="add del">
          <pc:chgData name="Raja Hasnain Anwar" userId="79783d09-4a72-45ba-b8fd-a89eb32d8ee3" providerId="ADAL" clId="{FAF40460-B57A-4725-8A6E-1684CC046C1E}" dt="2023-10-26T03:41:06.139" v="220" actId="26606"/>
          <pc:sldLayoutMkLst>
            <pc:docMk/>
            <pc:sldMasterMk cId="363076418" sldId="2147483801"/>
            <pc:sldLayoutMk cId="270078917" sldId="2147483790"/>
          </pc:sldLayoutMkLst>
        </pc:sldLayoutChg>
        <pc:sldLayoutChg chg="add del">
          <pc:chgData name="Raja Hasnain Anwar" userId="79783d09-4a72-45ba-b8fd-a89eb32d8ee3" providerId="ADAL" clId="{FAF40460-B57A-4725-8A6E-1684CC046C1E}" dt="2023-10-26T03:41:06.139" v="220" actId="26606"/>
          <pc:sldLayoutMkLst>
            <pc:docMk/>
            <pc:sldMasterMk cId="363076418" sldId="2147483801"/>
            <pc:sldLayoutMk cId="2201767214" sldId="2147483791"/>
          </pc:sldLayoutMkLst>
        </pc:sldLayoutChg>
        <pc:sldLayoutChg chg="add del">
          <pc:chgData name="Raja Hasnain Anwar" userId="79783d09-4a72-45ba-b8fd-a89eb32d8ee3" providerId="ADAL" clId="{FAF40460-B57A-4725-8A6E-1684CC046C1E}" dt="2023-10-26T03:41:06.139" v="220" actId="26606"/>
          <pc:sldLayoutMkLst>
            <pc:docMk/>
            <pc:sldMasterMk cId="363076418" sldId="2147483801"/>
            <pc:sldLayoutMk cId="2316077336" sldId="2147483792"/>
          </pc:sldLayoutMkLst>
        </pc:sldLayoutChg>
        <pc:sldLayoutChg chg="add del">
          <pc:chgData name="Raja Hasnain Anwar" userId="79783d09-4a72-45ba-b8fd-a89eb32d8ee3" providerId="ADAL" clId="{FAF40460-B57A-4725-8A6E-1684CC046C1E}" dt="2023-10-26T03:41:06.139" v="220" actId="26606"/>
          <pc:sldLayoutMkLst>
            <pc:docMk/>
            <pc:sldMasterMk cId="363076418" sldId="2147483801"/>
            <pc:sldLayoutMk cId="3670356455" sldId="2147483793"/>
          </pc:sldLayoutMkLst>
        </pc:sldLayoutChg>
        <pc:sldLayoutChg chg="add del">
          <pc:chgData name="Raja Hasnain Anwar" userId="79783d09-4a72-45ba-b8fd-a89eb32d8ee3" providerId="ADAL" clId="{FAF40460-B57A-4725-8A6E-1684CC046C1E}" dt="2023-10-26T03:41:06.139" v="220" actId="26606"/>
          <pc:sldLayoutMkLst>
            <pc:docMk/>
            <pc:sldMasterMk cId="363076418" sldId="2147483801"/>
            <pc:sldLayoutMk cId="1197395439" sldId="2147483794"/>
          </pc:sldLayoutMkLst>
        </pc:sldLayoutChg>
        <pc:sldLayoutChg chg="add del">
          <pc:chgData name="Raja Hasnain Anwar" userId="79783d09-4a72-45ba-b8fd-a89eb32d8ee3" providerId="ADAL" clId="{FAF40460-B57A-4725-8A6E-1684CC046C1E}" dt="2023-10-26T03:41:06.139" v="220" actId="26606"/>
          <pc:sldLayoutMkLst>
            <pc:docMk/>
            <pc:sldMasterMk cId="363076418" sldId="2147483801"/>
            <pc:sldLayoutMk cId="3961058903" sldId="2147483795"/>
          </pc:sldLayoutMkLst>
        </pc:sldLayoutChg>
        <pc:sldLayoutChg chg="add del">
          <pc:chgData name="Raja Hasnain Anwar" userId="79783d09-4a72-45ba-b8fd-a89eb32d8ee3" providerId="ADAL" clId="{FAF40460-B57A-4725-8A6E-1684CC046C1E}" dt="2023-10-26T03:41:06.139" v="220" actId="26606"/>
          <pc:sldLayoutMkLst>
            <pc:docMk/>
            <pc:sldMasterMk cId="363076418" sldId="2147483801"/>
            <pc:sldLayoutMk cId="2518843635" sldId="2147483796"/>
          </pc:sldLayoutMkLst>
        </pc:sldLayoutChg>
        <pc:sldLayoutChg chg="add del">
          <pc:chgData name="Raja Hasnain Anwar" userId="79783d09-4a72-45ba-b8fd-a89eb32d8ee3" providerId="ADAL" clId="{FAF40460-B57A-4725-8A6E-1684CC046C1E}" dt="2023-10-26T03:41:06.139" v="220" actId="26606"/>
          <pc:sldLayoutMkLst>
            <pc:docMk/>
            <pc:sldMasterMk cId="363076418" sldId="2147483801"/>
            <pc:sldLayoutMk cId="2621289221" sldId="2147483797"/>
          </pc:sldLayoutMkLst>
        </pc:sldLayoutChg>
        <pc:sldLayoutChg chg="add del">
          <pc:chgData name="Raja Hasnain Anwar" userId="79783d09-4a72-45ba-b8fd-a89eb32d8ee3" providerId="ADAL" clId="{FAF40460-B57A-4725-8A6E-1684CC046C1E}" dt="2023-10-26T03:41:06.139" v="220" actId="26606"/>
          <pc:sldLayoutMkLst>
            <pc:docMk/>
            <pc:sldMasterMk cId="363076418" sldId="2147483801"/>
            <pc:sldLayoutMk cId="963580589" sldId="2147483798"/>
          </pc:sldLayoutMkLst>
        </pc:sldLayoutChg>
        <pc:sldLayoutChg chg="add del">
          <pc:chgData name="Raja Hasnain Anwar" userId="79783d09-4a72-45ba-b8fd-a89eb32d8ee3" providerId="ADAL" clId="{FAF40460-B57A-4725-8A6E-1684CC046C1E}" dt="2023-10-26T03:41:06.139" v="220" actId="26606"/>
          <pc:sldLayoutMkLst>
            <pc:docMk/>
            <pc:sldMasterMk cId="363076418" sldId="2147483801"/>
            <pc:sldLayoutMk cId="153604720" sldId="2147483799"/>
          </pc:sldLayoutMkLst>
        </pc:sldLayoutChg>
        <pc:sldLayoutChg chg="add del">
          <pc:chgData name="Raja Hasnain Anwar" userId="79783d09-4a72-45ba-b8fd-a89eb32d8ee3" providerId="ADAL" clId="{FAF40460-B57A-4725-8A6E-1684CC046C1E}" dt="2023-10-26T03:41:06.139" v="220" actId="26606"/>
          <pc:sldLayoutMkLst>
            <pc:docMk/>
            <pc:sldMasterMk cId="363076418" sldId="2147483801"/>
            <pc:sldLayoutMk cId="362166475" sldId="2147483800"/>
          </pc:sldLayoutMkLst>
        </pc:sldLayoutChg>
      </pc:sldMasterChg>
      <pc:sldMasterChg chg="add del addSldLayout delSldLayout">
        <pc:chgData name="Raja Hasnain Anwar" userId="79783d09-4a72-45ba-b8fd-a89eb32d8ee3" providerId="ADAL" clId="{FAF40460-B57A-4725-8A6E-1684CC046C1E}" dt="2023-10-26T03:44:45.297" v="251" actId="26606"/>
        <pc:sldMasterMkLst>
          <pc:docMk/>
          <pc:sldMasterMk cId="357158715" sldId="2147483851"/>
        </pc:sldMasterMkLst>
        <pc:sldLayoutChg chg="add del">
          <pc:chgData name="Raja Hasnain Anwar" userId="79783d09-4a72-45ba-b8fd-a89eb32d8ee3" providerId="ADAL" clId="{FAF40460-B57A-4725-8A6E-1684CC046C1E}" dt="2023-10-26T03:44:45.297" v="251" actId="26606"/>
          <pc:sldLayoutMkLst>
            <pc:docMk/>
            <pc:sldMasterMk cId="357158715" sldId="2147483851"/>
            <pc:sldLayoutMk cId="1346286836" sldId="2147483840"/>
          </pc:sldLayoutMkLst>
        </pc:sldLayoutChg>
        <pc:sldLayoutChg chg="add del">
          <pc:chgData name="Raja Hasnain Anwar" userId="79783d09-4a72-45ba-b8fd-a89eb32d8ee3" providerId="ADAL" clId="{FAF40460-B57A-4725-8A6E-1684CC046C1E}" dt="2023-10-26T03:44:45.297" v="251" actId="26606"/>
          <pc:sldLayoutMkLst>
            <pc:docMk/>
            <pc:sldMasterMk cId="357158715" sldId="2147483851"/>
            <pc:sldLayoutMk cId="405278551" sldId="2147483841"/>
          </pc:sldLayoutMkLst>
        </pc:sldLayoutChg>
        <pc:sldLayoutChg chg="add del">
          <pc:chgData name="Raja Hasnain Anwar" userId="79783d09-4a72-45ba-b8fd-a89eb32d8ee3" providerId="ADAL" clId="{FAF40460-B57A-4725-8A6E-1684CC046C1E}" dt="2023-10-26T03:44:45.297" v="251" actId="26606"/>
          <pc:sldLayoutMkLst>
            <pc:docMk/>
            <pc:sldMasterMk cId="357158715" sldId="2147483851"/>
            <pc:sldLayoutMk cId="710307536" sldId="2147483842"/>
          </pc:sldLayoutMkLst>
        </pc:sldLayoutChg>
        <pc:sldLayoutChg chg="add del">
          <pc:chgData name="Raja Hasnain Anwar" userId="79783d09-4a72-45ba-b8fd-a89eb32d8ee3" providerId="ADAL" clId="{FAF40460-B57A-4725-8A6E-1684CC046C1E}" dt="2023-10-26T03:44:45.297" v="251" actId="26606"/>
          <pc:sldLayoutMkLst>
            <pc:docMk/>
            <pc:sldMasterMk cId="357158715" sldId="2147483851"/>
            <pc:sldLayoutMk cId="426785320" sldId="2147483843"/>
          </pc:sldLayoutMkLst>
        </pc:sldLayoutChg>
        <pc:sldLayoutChg chg="add del">
          <pc:chgData name="Raja Hasnain Anwar" userId="79783d09-4a72-45ba-b8fd-a89eb32d8ee3" providerId="ADAL" clId="{FAF40460-B57A-4725-8A6E-1684CC046C1E}" dt="2023-10-26T03:44:45.297" v="251" actId="26606"/>
          <pc:sldLayoutMkLst>
            <pc:docMk/>
            <pc:sldMasterMk cId="357158715" sldId="2147483851"/>
            <pc:sldLayoutMk cId="1678416608" sldId="2147483844"/>
          </pc:sldLayoutMkLst>
        </pc:sldLayoutChg>
        <pc:sldLayoutChg chg="add del">
          <pc:chgData name="Raja Hasnain Anwar" userId="79783d09-4a72-45ba-b8fd-a89eb32d8ee3" providerId="ADAL" clId="{FAF40460-B57A-4725-8A6E-1684CC046C1E}" dt="2023-10-26T03:44:45.297" v="251" actId="26606"/>
          <pc:sldLayoutMkLst>
            <pc:docMk/>
            <pc:sldMasterMk cId="357158715" sldId="2147483851"/>
            <pc:sldLayoutMk cId="2250290892" sldId="2147483845"/>
          </pc:sldLayoutMkLst>
        </pc:sldLayoutChg>
        <pc:sldLayoutChg chg="add del">
          <pc:chgData name="Raja Hasnain Anwar" userId="79783d09-4a72-45ba-b8fd-a89eb32d8ee3" providerId="ADAL" clId="{FAF40460-B57A-4725-8A6E-1684CC046C1E}" dt="2023-10-26T03:44:45.297" v="251" actId="26606"/>
          <pc:sldLayoutMkLst>
            <pc:docMk/>
            <pc:sldMasterMk cId="357158715" sldId="2147483851"/>
            <pc:sldLayoutMk cId="3475291831" sldId="2147483846"/>
          </pc:sldLayoutMkLst>
        </pc:sldLayoutChg>
        <pc:sldLayoutChg chg="add del">
          <pc:chgData name="Raja Hasnain Anwar" userId="79783d09-4a72-45ba-b8fd-a89eb32d8ee3" providerId="ADAL" clId="{FAF40460-B57A-4725-8A6E-1684CC046C1E}" dt="2023-10-26T03:44:45.297" v="251" actId="26606"/>
          <pc:sldLayoutMkLst>
            <pc:docMk/>
            <pc:sldMasterMk cId="357158715" sldId="2147483851"/>
            <pc:sldLayoutMk cId="796414644" sldId="2147483847"/>
          </pc:sldLayoutMkLst>
        </pc:sldLayoutChg>
        <pc:sldLayoutChg chg="add del">
          <pc:chgData name="Raja Hasnain Anwar" userId="79783d09-4a72-45ba-b8fd-a89eb32d8ee3" providerId="ADAL" clId="{FAF40460-B57A-4725-8A6E-1684CC046C1E}" dt="2023-10-26T03:44:45.297" v="251" actId="26606"/>
          <pc:sldLayoutMkLst>
            <pc:docMk/>
            <pc:sldMasterMk cId="357158715" sldId="2147483851"/>
            <pc:sldLayoutMk cId="1625439282" sldId="2147483848"/>
          </pc:sldLayoutMkLst>
        </pc:sldLayoutChg>
        <pc:sldLayoutChg chg="add del">
          <pc:chgData name="Raja Hasnain Anwar" userId="79783d09-4a72-45ba-b8fd-a89eb32d8ee3" providerId="ADAL" clId="{FAF40460-B57A-4725-8A6E-1684CC046C1E}" dt="2023-10-26T03:44:45.297" v="251" actId="26606"/>
          <pc:sldLayoutMkLst>
            <pc:docMk/>
            <pc:sldMasterMk cId="357158715" sldId="2147483851"/>
            <pc:sldLayoutMk cId="1505664715" sldId="2147483849"/>
          </pc:sldLayoutMkLst>
        </pc:sldLayoutChg>
        <pc:sldLayoutChg chg="add del">
          <pc:chgData name="Raja Hasnain Anwar" userId="79783d09-4a72-45ba-b8fd-a89eb32d8ee3" providerId="ADAL" clId="{FAF40460-B57A-4725-8A6E-1684CC046C1E}" dt="2023-10-26T03:44:45.297" v="251" actId="26606"/>
          <pc:sldLayoutMkLst>
            <pc:docMk/>
            <pc:sldMasterMk cId="357158715" sldId="2147483851"/>
            <pc:sldLayoutMk cId="3337160837" sldId="2147483850"/>
          </pc:sldLayoutMkLst>
        </pc:sldLayoutChg>
      </pc:sldMasterChg>
      <pc:sldMasterChg chg="add del addSldLayout delSldLayout">
        <pc:chgData name="Raja Hasnain Anwar" userId="79783d09-4a72-45ba-b8fd-a89eb32d8ee3" providerId="ADAL" clId="{FAF40460-B57A-4725-8A6E-1684CC046C1E}" dt="2023-10-26T03:45:07.561" v="253" actId="26606"/>
        <pc:sldMasterMkLst>
          <pc:docMk/>
          <pc:sldMasterMk cId="312570260" sldId="2147483901"/>
        </pc:sldMasterMkLst>
        <pc:sldLayoutChg chg="add del">
          <pc:chgData name="Raja Hasnain Anwar" userId="79783d09-4a72-45ba-b8fd-a89eb32d8ee3" providerId="ADAL" clId="{FAF40460-B57A-4725-8A6E-1684CC046C1E}" dt="2023-10-26T03:45:07.561" v="253" actId="26606"/>
          <pc:sldLayoutMkLst>
            <pc:docMk/>
            <pc:sldMasterMk cId="312570260" sldId="2147483901"/>
            <pc:sldLayoutMk cId="4265273839" sldId="2147483890"/>
          </pc:sldLayoutMkLst>
        </pc:sldLayoutChg>
        <pc:sldLayoutChg chg="add del">
          <pc:chgData name="Raja Hasnain Anwar" userId="79783d09-4a72-45ba-b8fd-a89eb32d8ee3" providerId="ADAL" clId="{FAF40460-B57A-4725-8A6E-1684CC046C1E}" dt="2023-10-26T03:45:07.561" v="253" actId="26606"/>
          <pc:sldLayoutMkLst>
            <pc:docMk/>
            <pc:sldMasterMk cId="312570260" sldId="2147483901"/>
            <pc:sldLayoutMk cId="2427393101" sldId="2147483891"/>
          </pc:sldLayoutMkLst>
        </pc:sldLayoutChg>
        <pc:sldLayoutChg chg="add del">
          <pc:chgData name="Raja Hasnain Anwar" userId="79783d09-4a72-45ba-b8fd-a89eb32d8ee3" providerId="ADAL" clId="{FAF40460-B57A-4725-8A6E-1684CC046C1E}" dt="2023-10-26T03:45:07.561" v="253" actId="26606"/>
          <pc:sldLayoutMkLst>
            <pc:docMk/>
            <pc:sldMasterMk cId="312570260" sldId="2147483901"/>
            <pc:sldLayoutMk cId="2547955529" sldId="2147483892"/>
          </pc:sldLayoutMkLst>
        </pc:sldLayoutChg>
        <pc:sldLayoutChg chg="add del">
          <pc:chgData name="Raja Hasnain Anwar" userId="79783d09-4a72-45ba-b8fd-a89eb32d8ee3" providerId="ADAL" clId="{FAF40460-B57A-4725-8A6E-1684CC046C1E}" dt="2023-10-26T03:45:07.561" v="253" actId="26606"/>
          <pc:sldLayoutMkLst>
            <pc:docMk/>
            <pc:sldMasterMk cId="312570260" sldId="2147483901"/>
            <pc:sldLayoutMk cId="2097308527" sldId="2147483893"/>
          </pc:sldLayoutMkLst>
        </pc:sldLayoutChg>
        <pc:sldLayoutChg chg="add del">
          <pc:chgData name="Raja Hasnain Anwar" userId="79783d09-4a72-45ba-b8fd-a89eb32d8ee3" providerId="ADAL" clId="{FAF40460-B57A-4725-8A6E-1684CC046C1E}" dt="2023-10-26T03:45:07.561" v="253" actId="26606"/>
          <pc:sldLayoutMkLst>
            <pc:docMk/>
            <pc:sldMasterMk cId="312570260" sldId="2147483901"/>
            <pc:sldLayoutMk cId="2337631562" sldId="2147483894"/>
          </pc:sldLayoutMkLst>
        </pc:sldLayoutChg>
        <pc:sldLayoutChg chg="add del">
          <pc:chgData name="Raja Hasnain Anwar" userId="79783d09-4a72-45ba-b8fd-a89eb32d8ee3" providerId="ADAL" clId="{FAF40460-B57A-4725-8A6E-1684CC046C1E}" dt="2023-10-26T03:45:07.561" v="253" actId="26606"/>
          <pc:sldLayoutMkLst>
            <pc:docMk/>
            <pc:sldMasterMk cId="312570260" sldId="2147483901"/>
            <pc:sldLayoutMk cId="3619985619" sldId="2147483895"/>
          </pc:sldLayoutMkLst>
        </pc:sldLayoutChg>
        <pc:sldLayoutChg chg="add del">
          <pc:chgData name="Raja Hasnain Anwar" userId="79783d09-4a72-45ba-b8fd-a89eb32d8ee3" providerId="ADAL" clId="{FAF40460-B57A-4725-8A6E-1684CC046C1E}" dt="2023-10-26T03:45:07.561" v="253" actId="26606"/>
          <pc:sldLayoutMkLst>
            <pc:docMk/>
            <pc:sldMasterMk cId="312570260" sldId="2147483901"/>
            <pc:sldLayoutMk cId="3188577153" sldId="2147483896"/>
          </pc:sldLayoutMkLst>
        </pc:sldLayoutChg>
        <pc:sldLayoutChg chg="add del">
          <pc:chgData name="Raja Hasnain Anwar" userId="79783d09-4a72-45ba-b8fd-a89eb32d8ee3" providerId="ADAL" clId="{FAF40460-B57A-4725-8A6E-1684CC046C1E}" dt="2023-10-26T03:45:07.561" v="253" actId="26606"/>
          <pc:sldLayoutMkLst>
            <pc:docMk/>
            <pc:sldMasterMk cId="312570260" sldId="2147483901"/>
            <pc:sldLayoutMk cId="3705225906" sldId="2147483897"/>
          </pc:sldLayoutMkLst>
        </pc:sldLayoutChg>
        <pc:sldLayoutChg chg="add del">
          <pc:chgData name="Raja Hasnain Anwar" userId="79783d09-4a72-45ba-b8fd-a89eb32d8ee3" providerId="ADAL" clId="{FAF40460-B57A-4725-8A6E-1684CC046C1E}" dt="2023-10-26T03:45:07.561" v="253" actId="26606"/>
          <pc:sldLayoutMkLst>
            <pc:docMk/>
            <pc:sldMasterMk cId="312570260" sldId="2147483901"/>
            <pc:sldLayoutMk cId="3006826427" sldId="2147483898"/>
          </pc:sldLayoutMkLst>
        </pc:sldLayoutChg>
        <pc:sldLayoutChg chg="add del">
          <pc:chgData name="Raja Hasnain Anwar" userId="79783d09-4a72-45ba-b8fd-a89eb32d8ee3" providerId="ADAL" clId="{FAF40460-B57A-4725-8A6E-1684CC046C1E}" dt="2023-10-26T03:45:07.561" v="253" actId="26606"/>
          <pc:sldLayoutMkLst>
            <pc:docMk/>
            <pc:sldMasterMk cId="312570260" sldId="2147483901"/>
            <pc:sldLayoutMk cId="3285200633" sldId="2147483899"/>
          </pc:sldLayoutMkLst>
        </pc:sldLayoutChg>
        <pc:sldLayoutChg chg="add del">
          <pc:chgData name="Raja Hasnain Anwar" userId="79783d09-4a72-45ba-b8fd-a89eb32d8ee3" providerId="ADAL" clId="{FAF40460-B57A-4725-8A6E-1684CC046C1E}" dt="2023-10-26T03:45:07.561" v="253" actId="26606"/>
          <pc:sldLayoutMkLst>
            <pc:docMk/>
            <pc:sldMasterMk cId="312570260" sldId="2147483901"/>
            <pc:sldLayoutMk cId="272982652" sldId="2147483900"/>
          </pc:sldLayoutMkLst>
        </pc:sldLayoutChg>
      </pc:sldMasterChg>
      <pc:sldMasterChg chg="addSp delSp modSp add mod addSldLayout modSldLayout">
        <pc:chgData name="Raja Hasnain Anwar" userId="79783d09-4a72-45ba-b8fd-a89eb32d8ee3" providerId="ADAL" clId="{FAF40460-B57A-4725-8A6E-1684CC046C1E}" dt="2023-10-26T04:26:46.186" v="740"/>
        <pc:sldMasterMkLst>
          <pc:docMk/>
          <pc:sldMasterMk cId="1373745220" sldId="2147483990"/>
        </pc:sldMasterMkLst>
        <pc:spChg chg="mod">
          <ac:chgData name="Raja Hasnain Anwar" userId="79783d09-4a72-45ba-b8fd-a89eb32d8ee3" providerId="ADAL" clId="{FAF40460-B57A-4725-8A6E-1684CC046C1E}" dt="2023-10-26T04:22:44.459" v="693" actId="14100"/>
          <ac:spMkLst>
            <pc:docMk/>
            <pc:sldMasterMk cId="1373745220" sldId="2147483990"/>
            <ac:spMk id="3" creationId="{8804B4F2-48A4-A140-B59B-7A2ED9FD4653}"/>
          </ac:spMkLst>
        </pc:spChg>
        <pc:spChg chg="mod">
          <ac:chgData name="Raja Hasnain Anwar" userId="79783d09-4a72-45ba-b8fd-a89eb32d8ee3" providerId="ADAL" clId="{FAF40460-B57A-4725-8A6E-1684CC046C1E}" dt="2023-10-26T04:15:17.839" v="594"/>
          <ac:spMkLst>
            <pc:docMk/>
            <pc:sldMasterMk cId="1373745220" sldId="2147483990"/>
            <ac:spMk id="9" creationId="{2F7A9E2F-7FDD-47F3-EE4A-1CFFD9859F06}"/>
          </ac:spMkLst>
        </pc:spChg>
        <pc:grpChg chg="add del mod ord">
          <ac:chgData name="Raja Hasnain Anwar" userId="79783d09-4a72-45ba-b8fd-a89eb32d8ee3" providerId="ADAL" clId="{FAF40460-B57A-4725-8A6E-1684CC046C1E}" dt="2023-10-26T04:16:49.932" v="639" actId="21"/>
          <ac:grpSpMkLst>
            <pc:docMk/>
            <pc:sldMasterMk cId="1373745220" sldId="2147483990"/>
            <ac:grpSpMk id="7" creationId="{0A635415-CD40-CB10-9AD2-31910712F343}"/>
          </ac:grpSpMkLst>
        </pc:grpChg>
        <pc:picChg chg="mod">
          <ac:chgData name="Raja Hasnain Anwar" userId="79783d09-4a72-45ba-b8fd-a89eb32d8ee3" providerId="ADAL" clId="{FAF40460-B57A-4725-8A6E-1684CC046C1E}" dt="2023-10-26T04:15:17.839" v="594"/>
          <ac:picMkLst>
            <pc:docMk/>
            <pc:sldMasterMk cId="1373745220" sldId="2147483990"/>
            <ac:picMk id="8" creationId="{17729C93-2211-A154-B9EA-74CBD07CA8D5}"/>
          </ac:picMkLst>
        </pc:picChg>
        <pc:picChg chg="add del mod ord">
          <ac:chgData name="Raja Hasnain Anwar" userId="79783d09-4a72-45ba-b8fd-a89eb32d8ee3" providerId="ADAL" clId="{FAF40460-B57A-4725-8A6E-1684CC046C1E}" dt="2023-10-26T04:16:49.932" v="639" actId="21"/>
          <ac:picMkLst>
            <pc:docMk/>
            <pc:sldMasterMk cId="1373745220" sldId="2147483990"/>
            <ac:picMk id="11" creationId="{194760D0-B132-B5FE-AED3-E4B137F70026}"/>
          </ac:picMkLst>
        </pc:picChg>
        <pc:sldLayoutChg chg="addSp delSp modSp add mod">
          <pc:chgData name="Raja Hasnain Anwar" userId="79783d09-4a72-45ba-b8fd-a89eb32d8ee3" providerId="ADAL" clId="{FAF40460-B57A-4725-8A6E-1684CC046C1E}" dt="2023-10-26T04:25:36.920" v="712" actId="1076"/>
          <pc:sldLayoutMkLst>
            <pc:docMk/>
            <pc:sldMasterMk cId="1373745220" sldId="2147483990"/>
            <pc:sldLayoutMk cId="2972190661" sldId="2147483979"/>
          </pc:sldLayoutMkLst>
          <pc:spChg chg="mod">
            <ac:chgData name="Raja Hasnain Anwar" userId="79783d09-4a72-45ba-b8fd-a89eb32d8ee3" providerId="ADAL" clId="{FAF40460-B57A-4725-8A6E-1684CC046C1E}" dt="2023-10-26T04:25:26.374" v="711" actId="404"/>
            <ac:spMkLst>
              <pc:docMk/>
              <pc:sldMasterMk cId="1373745220" sldId="2147483990"/>
              <pc:sldLayoutMk cId="2972190661" sldId="2147483979"/>
              <ac:spMk id="10" creationId="{763B1B7C-AAEA-9CA3-6237-6748F517FB31}"/>
            </ac:spMkLst>
          </pc:spChg>
          <pc:spChg chg="mod">
            <ac:chgData name="Raja Hasnain Anwar" userId="79783d09-4a72-45ba-b8fd-a89eb32d8ee3" providerId="ADAL" clId="{FAF40460-B57A-4725-8A6E-1684CC046C1E}" dt="2023-10-26T04:17:50.915" v="657"/>
            <ac:spMkLst>
              <pc:docMk/>
              <pc:sldMasterMk cId="1373745220" sldId="2147483990"/>
              <pc:sldLayoutMk cId="2972190661" sldId="2147483979"/>
              <ac:spMk id="13" creationId="{CECF0188-BFB5-998C-E0D5-5725BAD70D5B}"/>
            </ac:spMkLst>
          </pc:spChg>
          <pc:spChg chg="mod">
            <ac:chgData name="Raja Hasnain Anwar" userId="79783d09-4a72-45ba-b8fd-a89eb32d8ee3" providerId="ADAL" clId="{FAF40460-B57A-4725-8A6E-1684CC046C1E}" dt="2023-10-26T04:17:50.915" v="657"/>
            <ac:spMkLst>
              <pc:docMk/>
              <pc:sldMasterMk cId="1373745220" sldId="2147483990"/>
              <pc:sldLayoutMk cId="2972190661" sldId="2147483979"/>
              <ac:spMk id="14" creationId="{E685FFF5-E020-CCFF-E3A2-AF8EC97C8427}"/>
            </ac:spMkLst>
          </pc:spChg>
          <pc:spChg chg="mod">
            <ac:chgData name="Raja Hasnain Anwar" userId="79783d09-4a72-45ba-b8fd-a89eb32d8ee3" providerId="ADAL" clId="{FAF40460-B57A-4725-8A6E-1684CC046C1E}" dt="2023-10-26T04:17:50.915" v="657"/>
            <ac:spMkLst>
              <pc:docMk/>
              <pc:sldMasterMk cId="1373745220" sldId="2147483990"/>
              <pc:sldLayoutMk cId="2972190661" sldId="2147483979"/>
              <ac:spMk id="15" creationId="{A22E8EAF-3794-3202-26A7-51B8219765C9}"/>
            </ac:spMkLst>
          </pc:spChg>
          <pc:spChg chg="mod">
            <ac:chgData name="Raja Hasnain Anwar" userId="79783d09-4a72-45ba-b8fd-a89eb32d8ee3" providerId="ADAL" clId="{FAF40460-B57A-4725-8A6E-1684CC046C1E}" dt="2023-10-26T04:17:50.915" v="657"/>
            <ac:spMkLst>
              <pc:docMk/>
              <pc:sldMasterMk cId="1373745220" sldId="2147483990"/>
              <pc:sldLayoutMk cId="2972190661" sldId="2147483979"/>
              <ac:spMk id="16" creationId="{7F966924-BF9B-E9CE-7141-AF2122AFA13F}"/>
            </ac:spMkLst>
          </pc:spChg>
          <pc:spChg chg="mod">
            <ac:chgData name="Raja Hasnain Anwar" userId="79783d09-4a72-45ba-b8fd-a89eb32d8ee3" providerId="ADAL" clId="{FAF40460-B57A-4725-8A6E-1684CC046C1E}" dt="2023-10-26T04:17:50.915" v="657"/>
            <ac:spMkLst>
              <pc:docMk/>
              <pc:sldMasterMk cId="1373745220" sldId="2147483990"/>
              <pc:sldLayoutMk cId="2972190661" sldId="2147483979"/>
              <ac:spMk id="17" creationId="{53553892-CC2B-6717-F1EE-AF59078ACDDD}"/>
            </ac:spMkLst>
          </pc:spChg>
          <pc:spChg chg="mod">
            <ac:chgData name="Raja Hasnain Anwar" userId="79783d09-4a72-45ba-b8fd-a89eb32d8ee3" providerId="ADAL" clId="{FAF40460-B57A-4725-8A6E-1684CC046C1E}" dt="2023-10-26T04:17:50.915" v="657"/>
            <ac:spMkLst>
              <pc:docMk/>
              <pc:sldMasterMk cId="1373745220" sldId="2147483990"/>
              <pc:sldLayoutMk cId="2972190661" sldId="2147483979"/>
              <ac:spMk id="18" creationId="{1618EF42-C43E-50CD-DA3B-7A5DE7E4899E}"/>
            </ac:spMkLst>
          </pc:spChg>
          <pc:spChg chg="mod">
            <ac:chgData name="Raja Hasnain Anwar" userId="79783d09-4a72-45ba-b8fd-a89eb32d8ee3" providerId="ADAL" clId="{FAF40460-B57A-4725-8A6E-1684CC046C1E}" dt="2023-10-26T04:17:50.915" v="657"/>
            <ac:spMkLst>
              <pc:docMk/>
              <pc:sldMasterMk cId="1373745220" sldId="2147483990"/>
              <pc:sldLayoutMk cId="2972190661" sldId="2147483979"/>
              <ac:spMk id="19" creationId="{C37200AF-8DEF-09A5-A0A4-237F471D8866}"/>
            </ac:spMkLst>
          </pc:spChg>
          <pc:grpChg chg="add mod">
            <ac:chgData name="Raja Hasnain Anwar" userId="79783d09-4a72-45ba-b8fd-a89eb32d8ee3" providerId="ADAL" clId="{FAF40460-B57A-4725-8A6E-1684CC046C1E}" dt="2023-10-26T04:25:36.920" v="712" actId="1076"/>
            <ac:grpSpMkLst>
              <pc:docMk/>
              <pc:sldMasterMk cId="1373745220" sldId="2147483990"/>
              <pc:sldLayoutMk cId="2972190661" sldId="2147483979"/>
              <ac:grpSpMk id="8" creationId="{011ECEF2-4993-7F36-09CF-A87A0313ED28}"/>
            </ac:grpSpMkLst>
          </pc:grpChg>
          <pc:grpChg chg="add mod ord">
            <ac:chgData name="Raja Hasnain Anwar" userId="79783d09-4a72-45ba-b8fd-a89eb32d8ee3" providerId="ADAL" clId="{FAF40460-B57A-4725-8A6E-1684CC046C1E}" dt="2023-10-26T04:17:54.473" v="658" actId="167"/>
            <ac:grpSpMkLst>
              <pc:docMk/>
              <pc:sldMasterMk cId="1373745220" sldId="2147483990"/>
              <pc:sldLayoutMk cId="2972190661" sldId="2147483979"/>
              <ac:grpSpMk id="12" creationId="{9FEBD445-8021-F061-4376-0B2641DD9FD9}"/>
            </ac:grpSpMkLst>
          </pc:grpChg>
          <pc:grpChg chg="add del ord">
            <ac:chgData name="Raja Hasnain Anwar" userId="79783d09-4a72-45ba-b8fd-a89eb32d8ee3" providerId="ADAL" clId="{FAF40460-B57A-4725-8A6E-1684CC046C1E}" dt="2023-10-26T04:17:50.527" v="656" actId="478"/>
            <ac:grpSpMkLst>
              <pc:docMk/>
              <pc:sldMasterMk cId="1373745220" sldId="2147483990"/>
              <pc:sldLayoutMk cId="2972190661" sldId="2147483979"/>
              <ac:grpSpMk id="43" creationId="{EB46B8FB-F6A2-5F47-A6CD-A7E17E69270F}"/>
            </ac:grpSpMkLst>
          </pc:grpChg>
          <pc:picChg chg="mod">
            <ac:chgData name="Raja Hasnain Anwar" userId="79783d09-4a72-45ba-b8fd-a89eb32d8ee3" providerId="ADAL" clId="{FAF40460-B57A-4725-8A6E-1684CC046C1E}" dt="2023-10-26T04:16:51.923" v="640"/>
            <ac:picMkLst>
              <pc:docMk/>
              <pc:sldMasterMk cId="1373745220" sldId="2147483990"/>
              <pc:sldLayoutMk cId="2972190661" sldId="2147483979"/>
              <ac:picMk id="9" creationId="{8E8490BC-A883-EDD9-B30E-72C43E0E6020}"/>
            </ac:picMkLst>
          </pc:picChg>
          <pc:picChg chg="add mod">
            <ac:chgData name="Raja Hasnain Anwar" userId="79783d09-4a72-45ba-b8fd-a89eb32d8ee3" providerId="ADAL" clId="{FAF40460-B57A-4725-8A6E-1684CC046C1E}" dt="2023-10-26T04:25:13.753" v="706" actId="1076"/>
            <ac:picMkLst>
              <pc:docMk/>
              <pc:sldMasterMk cId="1373745220" sldId="2147483990"/>
              <pc:sldLayoutMk cId="2972190661" sldId="2147483979"/>
              <ac:picMk id="11" creationId="{E79589BA-AAEA-C887-56D9-48AF79F75E48}"/>
            </ac:picMkLst>
          </pc:picChg>
          <pc:cxnChg chg="del">
            <ac:chgData name="Raja Hasnain Anwar" userId="79783d09-4a72-45ba-b8fd-a89eb32d8ee3" providerId="ADAL" clId="{FAF40460-B57A-4725-8A6E-1684CC046C1E}" dt="2023-10-26T04:09:03.988" v="534" actId="478"/>
            <ac:cxnSpMkLst>
              <pc:docMk/>
              <pc:sldMasterMk cId="1373745220" sldId="2147483990"/>
              <pc:sldLayoutMk cId="2972190661" sldId="2147483979"/>
              <ac:cxnSpMk id="7" creationId="{D33A3282-0389-C547-8CA6-7F3E7F27B34D}"/>
            </ac:cxnSpMkLst>
          </pc:cxnChg>
        </pc:sldLayoutChg>
        <pc:sldLayoutChg chg="addSp delSp modSp add mod">
          <pc:chgData name="Raja Hasnain Anwar" userId="79783d09-4a72-45ba-b8fd-a89eb32d8ee3" providerId="ADAL" clId="{FAF40460-B57A-4725-8A6E-1684CC046C1E}" dt="2023-10-26T04:25:57.447" v="717"/>
          <pc:sldLayoutMkLst>
            <pc:docMk/>
            <pc:sldMasterMk cId="1373745220" sldId="2147483990"/>
            <pc:sldLayoutMk cId="2344370193" sldId="2147483980"/>
          </pc:sldLayoutMkLst>
          <pc:spChg chg="mod">
            <ac:chgData name="Raja Hasnain Anwar" userId="79783d09-4a72-45ba-b8fd-a89eb32d8ee3" providerId="ADAL" clId="{FAF40460-B57A-4725-8A6E-1684CC046C1E}" dt="2023-10-26T04:25:52.027" v="714" actId="1076"/>
            <ac:spMkLst>
              <pc:docMk/>
              <pc:sldMasterMk cId="1373745220" sldId="2147483990"/>
              <pc:sldLayoutMk cId="2344370193" sldId="2147483980"/>
              <ac:spMk id="2" creationId="{B652A1E4-52BA-534C-AECC-35C3CF44F861}"/>
            </ac:spMkLst>
          </pc:spChg>
          <pc:spChg chg="mod">
            <ac:chgData name="Raja Hasnain Anwar" userId="79783d09-4a72-45ba-b8fd-a89eb32d8ee3" providerId="ADAL" clId="{FAF40460-B57A-4725-8A6E-1684CC046C1E}" dt="2023-10-26T04:23:29.909" v="701" actId="14100"/>
            <ac:spMkLst>
              <pc:docMk/>
              <pc:sldMasterMk cId="1373745220" sldId="2147483990"/>
              <pc:sldLayoutMk cId="2344370193" sldId="2147483980"/>
              <ac:spMk id="3" creationId="{88315675-65B4-E14F-9785-663A83B7B658}"/>
            </ac:spMkLst>
          </pc:spChg>
          <pc:spChg chg="mod">
            <ac:chgData name="Raja Hasnain Anwar" userId="79783d09-4a72-45ba-b8fd-a89eb32d8ee3" providerId="ADAL" clId="{FAF40460-B57A-4725-8A6E-1684CC046C1E}" dt="2023-10-26T04:23:11.483" v="699" actId="1036"/>
            <ac:spMkLst>
              <pc:docMk/>
              <pc:sldMasterMk cId="1373745220" sldId="2147483990"/>
              <pc:sldLayoutMk cId="2344370193" sldId="2147483980"/>
              <ac:spMk id="6" creationId="{A3E5A569-A063-8E40-B703-82B11D2A988A}"/>
            </ac:spMkLst>
          </pc:spChg>
          <pc:spChg chg="mod">
            <ac:chgData name="Raja Hasnain Anwar" userId="79783d09-4a72-45ba-b8fd-a89eb32d8ee3" providerId="ADAL" clId="{FAF40460-B57A-4725-8A6E-1684CC046C1E}" dt="2023-10-26T04:15:08.722" v="592"/>
            <ac:spMkLst>
              <pc:docMk/>
              <pc:sldMasterMk cId="1373745220" sldId="2147483990"/>
              <pc:sldLayoutMk cId="2344370193" sldId="2147483980"/>
              <ac:spMk id="10" creationId="{03B6238A-6100-C8C9-2D11-301A9583D8B2}"/>
            </ac:spMkLst>
          </pc:spChg>
          <pc:spChg chg="mod">
            <ac:chgData name="Raja Hasnain Anwar" userId="79783d09-4a72-45ba-b8fd-a89eb32d8ee3" providerId="ADAL" clId="{FAF40460-B57A-4725-8A6E-1684CC046C1E}" dt="2023-10-26T04:16:54.357" v="641"/>
            <ac:spMkLst>
              <pc:docMk/>
              <pc:sldMasterMk cId="1373745220" sldId="2147483990"/>
              <pc:sldLayoutMk cId="2344370193" sldId="2147483980"/>
              <ac:spMk id="13" creationId="{75B67C43-903A-8396-BE68-286332ADD92E}"/>
            </ac:spMkLst>
          </pc:spChg>
          <pc:spChg chg="mod">
            <ac:chgData name="Raja Hasnain Anwar" userId="79783d09-4a72-45ba-b8fd-a89eb32d8ee3" providerId="ADAL" clId="{FAF40460-B57A-4725-8A6E-1684CC046C1E}" dt="2023-10-26T04:17:58.900" v="660"/>
            <ac:spMkLst>
              <pc:docMk/>
              <pc:sldMasterMk cId="1373745220" sldId="2147483990"/>
              <pc:sldLayoutMk cId="2344370193" sldId="2147483980"/>
              <ac:spMk id="16" creationId="{65700D96-1FB8-F062-E3D1-276EFFC2B787}"/>
            </ac:spMkLst>
          </pc:spChg>
          <pc:spChg chg="mod">
            <ac:chgData name="Raja Hasnain Anwar" userId="79783d09-4a72-45ba-b8fd-a89eb32d8ee3" providerId="ADAL" clId="{FAF40460-B57A-4725-8A6E-1684CC046C1E}" dt="2023-10-26T04:17:58.900" v="660"/>
            <ac:spMkLst>
              <pc:docMk/>
              <pc:sldMasterMk cId="1373745220" sldId="2147483990"/>
              <pc:sldLayoutMk cId="2344370193" sldId="2147483980"/>
              <ac:spMk id="17" creationId="{0C1434AD-2DA7-60D7-821F-7BDBDB0AFC42}"/>
            </ac:spMkLst>
          </pc:spChg>
          <pc:spChg chg="mod">
            <ac:chgData name="Raja Hasnain Anwar" userId="79783d09-4a72-45ba-b8fd-a89eb32d8ee3" providerId="ADAL" clId="{FAF40460-B57A-4725-8A6E-1684CC046C1E}" dt="2023-10-26T04:17:58.900" v="660"/>
            <ac:spMkLst>
              <pc:docMk/>
              <pc:sldMasterMk cId="1373745220" sldId="2147483990"/>
              <pc:sldLayoutMk cId="2344370193" sldId="2147483980"/>
              <ac:spMk id="18" creationId="{5FA2FC9C-FB84-2323-33FC-4395F2602E61}"/>
            </ac:spMkLst>
          </pc:spChg>
          <pc:spChg chg="mod">
            <ac:chgData name="Raja Hasnain Anwar" userId="79783d09-4a72-45ba-b8fd-a89eb32d8ee3" providerId="ADAL" clId="{FAF40460-B57A-4725-8A6E-1684CC046C1E}" dt="2023-10-26T04:17:58.900" v="660"/>
            <ac:spMkLst>
              <pc:docMk/>
              <pc:sldMasterMk cId="1373745220" sldId="2147483990"/>
              <pc:sldLayoutMk cId="2344370193" sldId="2147483980"/>
              <ac:spMk id="19" creationId="{9D99B462-967B-ABB0-6946-FC193F51ABBE}"/>
            </ac:spMkLst>
          </pc:spChg>
          <pc:spChg chg="mod">
            <ac:chgData name="Raja Hasnain Anwar" userId="79783d09-4a72-45ba-b8fd-a89eb32d8ee3" providerId="ADAL" clId="{FAF40460-B57A-4725-8A6E-1684CC046C1E}" dt="2023-10-26T04:17:58.900" v="660"/>
            <ac:spMkLst>
              <pc:docMk/>
              <pc:sldMasterMk cId="1373745220" sldId="2147483990"/>
              <pc:sldLayoutMk cId="2344370193" sldId="2147483980"/>
              <ac:spMk id="20" creationId="{581C25A4-870B-B916-FDFD-8E49A40A8222}"/>
            </ac:spMkLst>
          </pc:spChg>
          <pc:spChg chg="mod">
            <ac:chgData name="Raja Hasnain Anwar" userId="79783d09-4a72-45ba-b8fd-a89eb32d8ee3" providerId="ADAL" clId="{FAF40460-B57A-4725-8A6E-1684CC046C1E}" dt="2023-10-26T04:17:58.900" v="660"/>
            <ac:spMkLst>
              <pc:docMk/>
              <pc:sldMasterMk cId="1373745220" sldId="2147483990"/>
              <pc:sldLayoutMk cId="2344370193" sldId="2147483980"/>
              <ac:spMk id="21" creationId="{D9052F3F-DA1E-ADF6-7B13-002E6FB5CC24}"/>
            </ac:spMkLst>
          </pc:spChg>
          <pc:spChg chg="mod">
            <ac:chgData name="Raja Hasnain Anwar" userId="79783d09-4a72-45ba-b8fd-a89eb32d8ee3" providerId="ADAL" clId="{FAF40460-B57A-4725-8A6E-1684CC046C1E}" dt="2023-10-26T04:17:58.900" v="660"/>
            <ac:spMkLst>
              <pc:docMk/>
              <pc:sldMasterMk cId="1373745220" sldId="2147483990"/>
              <pc:sldLayoutMk cId="2344370193" sldId="2147483980"/>
              <ac:spMk id="36" creationId="{DB0531F6-9211-F181-6227-400FB1667FEF}"/>
            </ac:spMkLst>
          </pc:spChg>
          <pc:spChg chg="mod">
            <ac:chgData name="Raja Hasnain Anwar" userId="79783d09-4a72-45ba-b8fd-a89eb32d8ee3" providerId="ADAL" clId="{FAF40460-B57A-4725-8A6E-1684CC046C1E}" dt="2023-10-26T04:25:57.447" v="717"/>
            <ac:spMkLst>
              <pc:docMk/>
              <pc:sldMasterMk cId="1373745220" sldId="2147483990"/>
              <pc:sldLayoutMk cId="2344370193" sldId="2147483980"/>
              <ac:spMk id="40" creationId="{4853E786-897B-1368-B424-CF29BAB28AD3}"/>
            </ac:spMkLst>
          </pc:spChg>
          <pc:grpChg chg="add del mod">
            <ac:chgData name="Raja Hasnain Anwar" userId="79783d09-4a72-45ba-b8fd-a89eb32d8ee3" providerId="ADAL" clId="{FAF40460-B57A-4725-8A6E-1684CC046C1E}" dt="2023-10-26T04:15:15.558" v="593"/>
            <ac:grpSpMkLst>
              <pc:docMk/>
              <pc:sldMasterMk cId="1373745220" sldId="2147483990"/>
              <pc:sldLayoutMk cId="2344370193" sldId="2147483980"/>
              <ac:grpSpMk id="8" creationId="{ECA3108E-EFC0-2AEE-DF6D-88176D4A44B3}"/>
            </ac:grpSpMkLst>
          </pc:grpChg>
          <pc:grpChg chg="add del mod">
            <ac:chgData name="Raja Hasnain Anwar" userId="79783d09-4a72-45ba-b8fd-a89eb32d8ee3" providerId="ADAL" clId="{FAF40460-B57A-4725-8A6E-1684CC046C1E}" dt="2023-10-26T04:25:55.539" v="715" actId="478"/>
            <ac:grpSpMkLst>
              <pc:docMk/>
              <pc:sldMasterMk cId="1373745220" sldId="2147483990"/>
              <pc:sldLayoutMk cId="2344370193" sldId="2147483980"/>
              <ac:grpSpMk id="11" creationId="{1E6616E1-82DD-509B-7251-6BAC65488938}"/>
            </ac:grpSpMkLst>
          </pc:grpChg>
          <pc:grpChg chg="add mod ord">
            <ac:chgData name="Raja Hasnain Anwar" userId="79783d09-4a72-45ba-b8fd-a89eb32d8ee3" providerId="ADAL" clId="{FAF40460-B57A-4725-8A6E-1684CC046C1E}" dt="2023-10-26T04:18:01.292" v="661" actId="167"/>
            <ac:grpSpMkLst>
              <pc:docMk/>
              <pc:sldMasterMk cId="1373745220" sldId="2147483990"/>
              <pc:sldLayoutMk cId="2344370193" sldId="2147483980"/>
              <ac:grpSpMk id="15" creationId="{1464E927-D34F-DA5D-3C4F-02CE08C654AB}"/>
            </ac:grpSpMkLst>
          </pc:grpChg>
          <pc:grpChg chg="add del">
            <ac:chgData name="Raja Hasnain Anwar" userId="79783d09-4a72-45ba-b8fd-a89eb32d8ee3" providerId="ADAL" clId="{FAF40460-B57A-4725-8A6E-1684CC046C1E}" dt="2023-10-26T04:17:58.518" v="659" actId="478"/>
            <ac:grpSpMkLst>
              <pc:docMk/>
              <pc:sldMasterMk cId="1373745220" sldId="2147483990"/>
              <pc:sldLayoutMk cId="2344370193" sldId="2147483980"/>
              <ac:grpSpMk id="22" creationId="{F0CAFDA3-320A-C24D-A7A1-20C1267EC987}"/>
            </ac:grpSpMkLst>
          </pc:grpChg>
          <pc:grpChg chg="add mod">
            <ac:chgData name="Raja Hasnain Anwar" userId="79783d09-4a72-45ba-b8fd-a89eb32d8ee3" providerId="ADAL" clId="{FAF40460-B57A-4725-8A6E-1684CC046C1E}" dt="2023-10-26T04:25:57.447" v="717"/>
            <ac:grpSpMkLst>
              <pc:docMk/>
              <pc:sldMasterMk cId="1373745220" sldId="2147483990"/>
              <pc:sldLayoutMk cId="2344370193" sldId="2147483980"/>
              <ac:grpSpMk id="38" creationId="{46861717-F48E-43FE-11D2-CE0E152E718E}"/>
            </ac:grpSpMkLst>
          </pc:grpChg>
          <pc:picChg chg="mod">
            <ac:chgData name="Raja Hasnain Anwar" userId="79783d09-4a72-45ba-b8fd-a89eb32d8ee3" providerId="ADAL" clId="{FAF40460-B57A-4725-8A6E-1684CC046C1E}" dt="2023-10-26T04:15:08.722" v="592"/>
            <ac:picMkLst>
              <pc:docMk/>
              <pc:sldMasterMk cId="1373745220" sldId="2147483990"/>
              <pc:sldLayoutMk cId="2344370193" sldId="2147483980"/>
              <ac:picMk id="9" creationId="{AF48DD6C-E79D-5CA9-31E9-B077C0752ED0}"/>
            </ac:picMkLst>
          </pc:picChg>
          <pc:picChg chg="mod">
            <ac:chgData name="Raja Hasnain Anwar" userId="79783d09-4a72-45ba-b8fd-a89eb32d8ee3" providerId="ADAL" clId="{FAF40460-B57A-4725-8A6E-1684CC046C1E}" dt="2023-10-26T04:16:54.357" v="641"/>
            <ac:picMkLst>
              <pc:docMk/>
              <pc:sldMasterMk cId="1373745220" sldId="2147483990"/>
              <pc:sldLayoutMk cId="2344370193" sldId="2147483980"/>
              <ac:picMk id="12" creationId="{B1277215-CC44-3B20-CB05-32E2437771B5}"/>
            </ac:picMkLst>
          </pc:picChg>
          <pc:picChg chg="add del mod">
            <ac:chgData name="Raja Hasnain Anwar" userId="79783d09-4a72-45ba-b8fd-a89eb32d8ee3" providerId="ADAL" clId="{FAF40460-B57A-4725-8A6E-1684CC046C1E}" dt="2023-10-26T04:25:57.066" v="716" actId="478"/>
            <ac:picMkLst>
              <pc:docMk/>
              <pc:sldMasterMk cId="1373745220" sldId="2147483990"/>
              <pc:sldLayoutMk cId="2344370193" sldId="2147483980"/>
              <ac:picMk id="14" creationId="{AB3CDCCE-E6C9-7D54-7C1C-B9883B8C7A8D}"/>
            </ac:picMkLst>
          </pc:picChg>
          <pc:picChg chg="mod">
            <ac:chgData name="Raja Hasnain Anwar" userId="79783d09-4a72-45ba-b8fd-a89eb32d8ee3" providerId="ADAL" clId="{FAF40460-B57A-4725-8A6E-1684CC046C1E}" dt="2023-10-26T04:25:57.447" v="717"/>
            <ac:picMkLst>
              <pc:docMk/>
              <pc:sldMasterMk cId="1373745220" sldId="2147483990"/>
              <pc:sldLayoutMk cId="2344370193" sldId="2147483980"/>
              <ac:picMk id="39" creationId="{FB1DCBF7-0FA8-72FA-E9DA-A191594910A6}"/>
            </ac:picMkLst>
          </pc:picChg>
          <pc:picChg chg="add mod">
            <ac:chgData name="Raja Hasnain Anwar" userId="79783d09-4a72-45ba-b8fd-a89eb32d8ee3" providerId="ADAL" clId="{FAF40460-B57A-4725-8A6E-1684CC046C1E}" dt="2023-10-26T04:25:57.447" v="717"/>
            <ac:picMkLst>
              <pc:docMk/>
              <pc:sldMasterMk cId="1373745220" sldId="2147483990"/>
              <pc:sldLayoutMk cId="2344370193" sldId="2147483980"/>
              <ac:picMk id="41" creationId="{0E3AE638-20E1-143D-0C1D-DAAE8544EF47}"/>
            </ac:picMkLst>
          </pc:picChg>
          <pc:cxnChg chg="mod">
            <ac:chgData name="Raja Hasnain Anwar" userId="79783d09-4a72-45ba-b8fd-a89eb32d8ee3" providerId="ADAL" clId="{FAF40460-B57A-4725-8A6E-1684CC046C1E}" dt="2023-10-26T04:23:02.474" v="694" actId="14100"/>
            <ac:cxnSpMkLst>
              <pc:docMk/>
              <pc:sldMasterMk cId="1373745220" sldId="2147483990"/>
              <pc:sldLayoutMk cId="2344370193" sldId="2147483980"/>
              <ac:cxnSpMk id="7" creationId="{8231D73A-BA91-794F-8C09-4F4B41A6D08B}"/>
            </ac:cxnSpMkLst>
          </pc:cxnChg>
        </pc:sldLayoutChg>
        <pc:sldLayoutChg chg="addSp delSp modSp add mod">
          <pc:chgData name="Raja Hasnain Anwar" userId="79783d09-4a72-45ba-b8fd-a89eb32d8ee3" providerId="ADAL" clId="{FAF40460-B57A-4725-8A6E-1684CC046C1E}" dt="2023-10-26T04:26:06.083" v="720"/>
          <pc:sldLayoutMkLst>
            <pc:docMk/>
            <pc:sldMasterMk cId="1373745220" sldId="2147483990"/>
            <pc:sldLayoutMk cId="3351896376" sldId="2147483981"/>
          </pc:sldLayoutMkLst>
          <pc:spChg chg="mod">
            <ac:chgData name="Raja Hasnain Anwar" userId="79783d09-4a72-45ba-b8fd-a89eb32d8ee3" providerId="ADAL" clId="{FAF40460-B57A-4725-8A6E-1684CC046C1E}" dt="2023-10-26T04:16:55.653" v="642"/>
            <ac:spMkLst>
              <pc:docMk/>
              <pc:sldMasterMk cId="1373745220" sldId="2147483990"/>
              <pc:sldLayoutMk cId="3351896376" sldId="2147483981"/>
              <ac:spMk id="10" creationId="{FB2227A7-EC21-7985-ED70-5D2800F95B9D}"/>
            </ac:spMkLst>
          </pc:spChg>
          <pc:spChg chg="mod ord">
            <ac:chgData name="Raja Hasnain Anwar" userId="79783d09-4a72-45ba-b8fd-a89eb32d8ee3" providerId="ADAL" clId="{FAF40460-B57A-4725-8A6E-1684CC046C1E}" dt="2023-10-26T04:18:10.360" v="664" actId="167"/>
            <ac:spMkLst>
              <pc:docMk/>
              <pc:sldMasterMk cId="1373745220" sldId="2147483990"/>
              <pc:sldLayoutMk cId="3351896376" sldId="2147483981"/>
              <ac:spMk id="13" creationId="{33B9C559-CC77-58BE-058A-DFCF70F9F944}"/>
            </ac:spMkLst>
          </pc:spChg>
          <pc:spChg chg="mod">
            <ac:chgData name="Raja Hasnain Anwar" userId="79783d09-4a72-45ba-b8fd-a89eb32d8ee3" providerId="ADAL" clId="{FAF40460-B57A-4725-8A6E-1684CC046C1E}" dt="2023-10-26T04:18:06.895" v="663"/>
            <ac:spMkLst>
              <pc:docMk/>
              <pc:sldMasterMk cId="1373745220" sldId="2147483990"/>
              <pc:sldLayoutMk cId="3351896376" sldId="2147483981"/>
              <ac:spMk id="14" creationId="{ADB7DF37-60A6-AFCF-EF9A-EC108A737F10}"/>
            </ac:spMkLst>
          </pc:spChg>
          <pc:spChg chg="mod">
            <ac:chgData name="Raja Hasnain Anwar" userId="79783d09-4a72-45ba-b8fd-a89eb32d8ee3" providerId="ADAL" clId="{FAF40460-B57A-4725-8A6E-1684CC046C1E}" dt="2023-10-26T04:18:06.895" v="663"/>
            <ac:spMkLst>
              <pc:docMk/>
              <pc:sldMasterMk cId="1373745220" sldId="2147483990"/>
              <pc:sldLayoutMk cId="3351896376" sldId="2147483981"/>
              <ac:spMk id="15" creationId="{3760F1B5-FB58-208D-07ED-AD250E14A178}"/>
            </ac:spMkLst>
          </pc:spChg>
          <pc:spChg chg="mod">
            <ac:chgData name="Raja Hasnain Anwar" userId="79783d09-4a72-45ba-b8fd-a89eb32d8ee3" providerId="ADAL" clId="{FAF40460-B57A-4725-8A6E-1684CC046C1E}" dt="2023-10-26T04:18:06.895" v="663"/>
            <ac:spMkLst>
              <pc:docMk/>
              <pc:sldMasterMk cId="1373745220" sldId="2147483990"/>
              <pc:sldLayoutMk cId="3351896376" sldId="2147483981"/>
              <ac:spMk id="16" creationId="{53F0EBE9-E560-82F1-5460-77D534BB8156}"/>
            </ac:spMkLst>
          </pc:spChg>
          <pc:spChg chg="mod">
            <ac:chgData name="Raja Hasnain Anwar" userId="79783d09-4a72-45ba-b8fd-a89eb32d8ee3" providerId="ADAL" clId="{FAF40460-B57A-4725-8A6E-1684CC046C1E}" dt="2023-10-26T04:18:06.895" v="663"/>
            <ac:spMkLst>
              <pc:docMk/>
              <pc:sldMasterMk cId="1373745220" sldId="2147483990"/>
              <pc:sldLayoutMk cId="3351896376" sldId="2147483981"/>
              <ac:spMk id="17" creationId="{33C646C3-1261-0C01-81E6-273C2A943650}"/>
            </ac:spMkLst>
          </pc:spChg>
          <pc:spChg chg="mod">
            <ac:chgData name="Raja Hasnain Anwar" userId="79783d09-4a72-45ba-b8fd-a89eb32d8ee3" providerId="ADAL" clId="{FAF40460-B57A-4725-8A6E-1684CC046C1E}" dt="2023-10-26T04:18:06.895" v="663"/>
            <ac:spMkLst>
              <pc:docMk/>
              <pc:sldMasterMk cId="1373745220" sldId="2147483990"/>
              <pc:sldLayoutMk cId="3351896376" sldId="2147483981"/>
              <ac:spMk id="18" creationId="{F86EC7AE-7DE1-9616-A8E8-C31745546A76}"/>
            </ac:spMkLst>
          </pc:spChg>
          <pc:spChg chg="mod">
            <ac:chgData name="Raja Hasnain Anwar" userId="79783d09-4a72-45ba-b8fd-a89eb32d8ee3" providerId="ADAL" clId="{FAF40460-B57A-4725-8A6E-1684CC046C1E}" dt="2023-10-26T04:18:06.895" v="663"/>
            <ac:spMkLst>
              <pc:docMk/>
              <pc:sldMasterMk cId="1373745220" sldId="2147483990"/>
              <pc:sldLayoutMk cId="3351896376" sldId="2147483981"/>
              <ac:spMk id="19" creationId="{86AC8129-1FCF-F414-F57D-D913A74F3720}"/>
            </ac:spMkLst>
          </pc:spChg>
          <pc:spChg chg="mod">
            <ac:chgData name="Raja Hasnain Anwar" userId="79783d09-4a72-45ba-b8fd-a89eb32d8ee3" providerId="ADAL" clId="{FAF40460-B57A-4725-8A6E-1684CC046C1E}" dt="2023-10-26T04:26:06.083" v="720"/>
            <ac:spMkLst>
              <pc:docMk/>
              <pc:sldMasterMk cId="1373745220" sldId="2147483990"/>
              <pc:sldLayoutMk cId="3351896376" sldId="2147483981"/>
              <ac:spMk id="22" creationId="{002E675D-160B-3CBA-0F9A-F69D61C969D1}"/>
            </ac:spMkLst>
          </pc:spChg>
          <pc:grpChg chg="add del mod">
            <ac:chgData name="Raja Hasnain Anwar" userId="79783d09-4a72-45ba-b8fd-a89eb32d8ee3" providerId="ADAL" clId="{FAF40460-B57A-4725-8A6E-1684CC046C1E}" dt="2023-10-26T04:26:04.148" v="718" actId="478"/>
            <ac:grpSpMkLst>
              <pc:docMk/>
              <pc:sldMasterMk cId="1373745220" sldId="2147483990"/>
              <pc:sldLayoutMk cId="3351896376" sldId="2147483981"/>
              <ac:grpSpMk id="8" creationId="{C85686E0-95C6-4EF5-DAFB-3F59A80D225E}"/>
            </ac:grpSpMkLst>
          </pc:grpChg>
          <pc:grpChg chg="add mod ord">
            <ac:chgData name="Raja Hasnain Anwar" userId="79783d09-4a72-45ba-b8fd-a89eb32d8ee3" providerId="ADAL" clId="{FAF40460-B57A-4725-8A6E-1684CC046C1E}" dt="2023-10-26T04:18:15.686" v="665" actId="167"/>
            <ac:grpSpMkLst>
              <pc:docMk/>
              <pc:sldMasterMk cId="1373745220" sldId="2147483990"/>
              <pc:sldLayoutMk cId="3351896376" sldId="2147483981"/>
              <ac:grpSpMk id="12" creationId="{7993FA5C-17EF-2EF1-3EC7-3D8701B534AD}"/>
            </ac:grpSpMkLst>
          </pc:grpChg>
          <pc:grpChg chg="add mod">
            <ac:chgData name="Raja Hasnain Anwar" userId="79783d09-4a72-45ba-b8fd-a89eb32d8ee3" providerId="ADAL" clId="{FAF40460-B57A-4725-8A6E-1684CC046C1E}" dt="2023-10-26T04:26:06.083" v="720"/>
            <ac:grpSpMkLst>
              <pc:docMk/>
              <pc:sldMasterMk cId="1373745220" sldId="2147483990"/>
              <pc:sldLayoutMk cId="3351896376" sldId="2147483981"/>
              <ac:grpSpMk id="20" creationId="{EF996D45-A16F-39BF-14B7-74909FF600C8}"/>
            </ac:grpSpMkLst>
          </pc:grpChg>
          <pc:grpChg chg="del">
            <ac:chgData name="Raja Hasnain Anwar" userId="79783d09-4a72-45ba-b8fd-a89eb32d8ee3" providerId="ADAL" clId="{FAF40460-B57A-4725-8A6E-1684CC046C1E}" dt="2023-10-26T04:18:05.117" v="662" actId="478"/>
            <ac:grpSpMkLst>
              <pc:docMk/>
              <pc:sldMasterMk cId="1373745220" sldId="2147483990"/>
              <pc:sldLayoutMk cId="3351896376" sldId="2147483981"/>
              <ac:grpSpMk id="39" creationId="{3ABDDED5-B489-454D-A72D-46C9473AB018}"/>
            </ac:grpSpMkLst>
          </pc:grpChg>
          <pc:picChg chg="mod">
            <ac:chgData name="Raja Hasnain Anwar" userId="79783d09-4a72-45ba-b8fd-a89eb32d8ee3" providerId="ADAL" clId="{FAF40460-B57A-4725-8A6E-1684CC046C1E}" dt="2023-10-26T04:16:55.653" v="642"/>
            <ac:picMkLst>
              <pc:docMk/>
              <pc:sldMasterMk cId="1373745220" sldId="2147483990"/>
              <pc:sldLayoutMk cId="3351896376" sldId="2147483981"/>
              <ac:picMk id="9" creationId="{5D6F1F2B-D626-07D1-3F23-861EB9B8886E}"/>
            </ac:picMkLst>
          </pc:picChg>
          <pc:picChg chg="add del mod">
            <ac:chgData name="Raja Hasnain Anwar" userId="79783d09-4a72-45ba-b8fd-a89eb32d8ee3" providerId="ADAL" clId="{FAF40460-B57A-4725-8A6E-1684CC046C1E}" dt="2023-10-26T04:26:05.683" v="719" actId="478"/>
            <ac:picMkLst>
              <pc:docMk/>
              <pc:sldMasterMk cId="1373745220" sldId="2147483990"/>
              <pc:sldLayoutMk cId="3351896376" sldId="2147483981"/>
              <ac:picMk id="11" creationId="{E9FAB8AA-3BFD-E9B4-E97D-4E5E43B37D06}"/>
            </ac:picMkLst>
          </pc:picChg>
          <pc:picChg chg="mod">
            <ac:chgData name="Raja Hasnain Anwar" userId="79783d09-4a72-45ba-b8fd-a89eb32d8ee3" providerId="ADAL" clId="{FAF40460-B57A-4725-8A6E-1684CC046C1E}" dt="2023-10-26T04:26:06.083" v="720"/>
            <ac:picMkLst>
              <pc:docMk/>
              <pc:sldMasterMk cId="1373745220" sldId="2147483990"/>
              <pc:sldLayoutMk cId="3351896376" sldId="2147483981"/>
              <ac:picMk id="21" creationId="{BA02A0A7-3585-4520-A2FD-101AA8F11303}"/>
            </ac:picMkLst>
          </pc:picChg>
          <pc:picChg chg="add mod">
            <ac:chgData name="Raja Hasnain Anwar" userId="79783d09-4a72-45ba-b8fd-a89eb32d8ee3" providerId="ADAL" clId="{FAF40460-B57A-4725-8A6E-1684CC046C1E}" dt="2023-10-26T04:26:06.083" v="720"/>
            <ac:picMkLst>
              <pc:docMk/>
              <pc:sldMasterMk cId="1373745220" sldId="2147483990"/>
              <pc:sldLayoutMk cId="3351896376" sldId="2147483981"/>
              <ac:picMk id="23" creationId="{692B84F0-DAF1-0EF6-8529-401876979648}"/>
            </ac:picMkLst>
          </pc:picChg>
          <pc:cxnChg chg="del">
            <ac:chgData name="Raja Hasnain Anwar" userId="79783d09-4a72-45ba-b8fd-a89eb32d8ee3" providerId="ADAL" clId="{FAF40460-B57A-4725-8A6E-1684CC046C1E}" dt="2023-10-26T04:09:43.664" v="535" actId="478"/>
            <ac:cxnSpMkLst>
              <pc:docMk/>
              <pc:sldMasterMk cId="1373745220" sldId="2147483990"/>
              <pc:sldLayoutMk cId="3351896376" sldId="2147483981"/>
              <ac:cxnSpMk id="7" creationId="{2D6A1FD1-D82F-3141-8687-8D7C0631C215}"/>
            </ac:cxnSpMkLst>
          </pc:cxnChg>
        </pc:sldLayoutChg>
        <pc:sldLayoutChg chg="addSp delSp modSp add mod">
          <pc:chgData name="Raja Hasnain Anwar" userId="79783d09-4a72-45ba-b8fd-a89eb32d8ee3" providerId="ADAL" clId="{FAF40460-B57A-4725-8A6E-1684CC046C1E}" dt="2023-10-26T04:26:11.394" v="723"/>
          <pc:sldLayoutMkLst>
            <pc:docMk/>
            <pc:sldMasterMk cId="1373745220" sldId="2147483990"/>
            <pc:sldLayoutMk cId="2711444062" sldId="2147483982"/>
          </pc:sldLayoutMkLst>
          <pc:spChg chg="mod">
            <ac:chgData name="Raja Hasnain Anwar" userId="79783d09-4a72-45ba-b8fd-a89eb32d8ee3" providerId="ADAL" clId="{FAF40460-B57A-4725-8A6E-1684CC046C1E}" dt="2023-10-26T04:16:56.947" v="643"/>
            <ac:spMkLst>
              <pc:docMk/>
              <pc:sldMasterMk cId="1373745220" sldId="2147483990"/>
              <pc:sldLayoutMk cId="2711444062" sldId="2147483982"/>
              <ac:spMk id="11" creationId="{D9C87613-32F3-B46A-6FAD-BBDCD4D851CB}"/>
            </ac:spMkLst>
          </pc:spChg>
          <pc:spChg chg="mod">
            <ac:chgData name="Raja Hasnain Anwar" userId="79783d09-4a72-45ba-b8fd-a89eb32d8ee3" providerId="ADAL" clId="{FAF40460-B57A-4725-8A6E-1684CC046C1E}" dt="2023-10-26T04:26:11.394" v="723"/>
            <ac:spMkLst>
              <pc:docMk/>
              <pc:sldMasterMk cId="1373745220" sldId="2147483990"/>
              <pc:sldLayoutMk cId="2711444062" sldId="2147483982"/>
              <ac:spMk id="15" creationId="{9B8CA687-E681-0772-1682-D16E491CD930}"/>
            </ac:spMkLst>
          </pc:spChg>
          <pc:grpChg chg="add del mod">
            <ac:chgData name="Raja Hasnain Anwar" userId="79783d09-4a72-45ba-b8fd-a89eb32d8ee3" providerId="ADAL" clId="{FAF40460-B57A-4725-8A6E-1684CC046C1E}" dt="2023-10-26T04:26:09.612" v="721" actId="478"/>
            <ac:grpSpMkLst>
              <pc:docMk/>
              <pc:sldMasterMk cId="1373745220" sldId="2147483990"/>
              <pc:sldLayoutMk cId="2711444062" sldId="2147483982"/>
              <ac:grpSpMk id="9" creationId="{4805EBAD-44A6-0D86-8BBA-B393AC10A99A}"/>
            </ac:grpSpMkLst>
          </pc:grpChg>
          <pc:grpChg chg="add mod">
            <ac:chgData name="Raja Hasnain Anwar" userId="79783d09-4a72-45ba-b8fd-a89eb32d8ee3" providerId="ADAL" clId="{FAF40460-B57A-4725-8A6E-1684CC046C1E}" dt="2023-10-26T04:26:11.394" v="723"/>
            <ac:grpSpMkLst>
              <pc:docMk/>
              <pc:sldMasterMk cId="1373745220" sldId="2147483990"/>
              <pc:sldLayoutMk cId="2711444062" sldId="2147483982"/>
              <ac:grpSpMk id="13" creationId="{6D8C445E-72B5-3791-75D1-EDA8AD65271F}"/>
            </ac:grpSpMkLst>
          </pc:grpChg>
          <pc:grpChg chg="ord">
            <ac:chgData name="Raja Hasnain Anwar" userId="79783d09-4a72-45ba-b8fd-a89eb32d8ee3" providerId="ADAL" clId="{FAF40460-B57A-4725-8A6E-1684CC046C1E}" dt="2023-10-26T04:18:20.719" v="666" actId="167"/>
            <ac:grpSpMkLst>
              <pc:docMk/>
              <pc:sldMasterMk cId="1373745220" sldId="2147483990"/>
              <pc:sldLayoutMk cId="2711444062" sldId="2147483982"/>
              <ac:grpSpMk id="17" creationId="{442ECFEB-12CF-4C4F-BC8A-5816C27CA565}"/>
            </ac:grpSpMkLst>
          </pc:grpChg>
          <pc:picChg chg="mod">
            <ac:chgData name="Raja Hasnain Anwar" userId="79783d09-4a72-45ba-b8fd-a89eb32d8ee3" providerId="ADAL" clId="{FAF40460-B57A-4725-8A6E-1684CC046C1E}" dt="2023-10-26T04:16:56.947" v="643"/>
            <ac:picMkLst>
              <pc:docMk/>
              <pc:sldMasterMk cId="1373745220" sldId="2147483990"/>
              <pc:sldLayoutMk cId="2711444062" sldId="2147483982"/>
              <ac:picMk id="10" creationId="{FDD20675-0EAD-7C31-7361-6F278308BDE2}"/>
            </ac:picMkLst>
          </pc:picChg>
          <pc:picChg chg="add del mod">
            <ac:chgData name="Raja Hasnain Anwar" userId="79783d09-4a72-45ba-b8fd-a89eb32d8ee3" providerId="ADAL" clId="{FAF40460-B57A-4725-8A6E-1684CC046C1E}" dt="2023-10-26T04:26:11.032" v="722" actId="478"/>
            <ac:picMkLst>
              <pc:docMk/>
              <pc:sldMasterMk cId="1373745220" sldId="2147483990"/>
              <pc:sldLayoutMk cId="2711444062" sldId="2147483982"/>
              <ac:picMk id="12" creationId="{6B8430A9-861C-00B3-1F4D-ABEA70A49299}"/>
            </ac:picMkLst>
          </pc:picChg>
          <pc:picChg chg="mod">
            <ac:chgData name="Raja Hasnain Anwar" userId="79783d09-4a72-45ba-b8fd-a89eb32d8ee3" providerId="ADAL" clId="{FAF40460-B57A-4725-8A6E-1684CC046C1E}" dt="2023-10-26T04:26:11.394" v="723"/>
            <ac:picMkLst>
              <pc:docMk/>
              <pc:sldMasterMk cId="1373745220" sldId="2147483990"/>
              <pc:sldLayoutMk cId="2711444062" sldId="2147483982"/>
              <ac:picMk id="14" creationId="{DA47A5FF-9BEB-FDF0-FF4E-481D7D31296E}"/>
            </ac:picMkLst>
          </pc:picChg>
          <pc:picChg chg="add mod">
            <ac:chgData name="Raja Hasnain Anwar" userId="79783d09-4a72-45ba-b8fd-a89eb32d8ee3" providerId="ADAL" clId="{FAF40460-B57A-4725-8A6E-1684CC046C1E}" dt="2023-10-26T04:26:11.394" v="723"/>
            <ac:picMkLst>
              <pc:docMk/>
              <pc:sldMasterMk cId="1373745220" sldId="2147483990"/>
              <pc:sldLayoutMk cId="2711444062" sldId="2147483982"/>
              <ac:picMk id="16" creationId="{F680C401-5FD8-C4A8-CE23-69D12A350D9D}"/>
            </ac:picMkLst>
          </pc:picChg>
        </pc:sldLayoutChg>
        <pc:sldLayoutChg chg="addSp delSp modSp add mod">
          <pc:chgData name="Raja Hasnain Anwar" userId="79783d09-4a72-45ba-b8fd-a89eb32d8ee3" providerId="ADAL" clId="{FAF40460-B57A-4725-8A6E-1684CC046C1E}" dt="2023-10-26T04:26:18.848" v="727"/>
          <pc:sldLayoutMkLst>
            <pc:docMk/>
            <pc:sldMasterMk cId="1373745220" sldId="2147483990"/>
            <pc:sldLayoutMk cId="349498456" sldId="2147483983"/>
          </pc:sldLayoutMkLst>
          <pc:spChg chg="del mod topLvl">
            <ac:chgData name="Raja Hasnain Anwar" userId="79783d09-4a72-45ba-b8fd-a89eb32d8ee3" providerId="ADAL" clId="{FAF40460-B57A-4725-8A6E-1684CC046C1E}" dt="2023-10-26T04:26:15.552" v="724" actId="478"/>
            <ac:spMkLst>
              <pc:docMk/>
              <pc:sldMasterMk cId="1373745220" sldId="2147483990"/>
              <pc:sldLayoutMk cId="349498456" sldId="2147483983"/>
              <ac:spMk id="13" creationId="{1AA498A5-4F59-8A66-9212-3DD55D49B336}"/>
            </ac:spMkLst>
          </pc:spChg>
          <pc:spChg chg="mod">
            <ac:chgData name="Raja Hasnain Anwar" userId="79783d09-4a72-45ba-b8fd-a89eb32d8ee3" providerId="ADAL" clId="{FAF40460-B57A-4725-8A6E-1684CC046C1E}" dt="2023-10-26T04:26:18.848" v="727"/>
            <ac:spMkLst>
              <pc:docMk/>
              <pc:sldMasterMk cId="1373745220" sldId="2147483990"/>
              <pc:sldLayoutMk cId="349498456" sldId="2147483983"/>
              <ac:spMk id="17" creationId="{218D6D3B-0996-11E4-CEDF-7B7CCC7DEA25}"/>
            </ac:spMkLst>
          </pc:spChg>
          <pc:grpChg chg="add del mod">
            <ac:chgData name="Raja Hasnain Anwar" userId="79783d09-4a72-45ba-b8fd-a89eb32d8ee3" providerId="ADAL" clId="{FAF40460-B57A-4725-8A6E-1684CC046C1E}" dt="2023-10-26T04:26:15.552" v="724" actId="478"/>
            <ac:grpSpMkLst>
              <pc:docMk/>
              <pc:sldMasterMk cId="1373745220" sldId="2147483990"/>
              <pc:sldLayoutMk cId="349498456" sldId="2147483983"/>
              <ac:grpSpMk id="11" creationId="{CD40711E-8F42-16CF-53A3-80994B254AEF}"/>
            </ac:grpSpMkLst>
          </pc:grpChg>
          <pc:grpChg chg="add mod">
            <ac:chgData name="Raja Hasnain Anwar" userId="79783d09-4a72-45ba-b8fd-a89eb32d8ee3" providerId="ADAL" clId="{FAF40460-B57A-4725-8A6E-1684CC046C1E}" dt="2023-10-26T04:26:18.848" v="727"/>
            <ac:grpSpMkLst>
              <pc:docMk/>
              <pc:sldMasterMk cId="1373745220" sldId="2147483990"/>
              <pc:sldLayoutMk cId="349498456" sldId="2147483983"/>
              <ac:grpSpMk id="15" creationId="{49C1B086-7132-81CC-1198-E0FEE57E558C}"/>
            </ac:grpSpMkLst>
          </pc:grpChg>
          <pc:picChg chg="del mod topLvl">
            <ac:chgData name="Raja Hasnain Anwar" userId="79783d09-4a72-45ba-b8fd-a89eb32d8ee3" providerId="ADAL" clId="{FAF40460-B57A-4725-8A6E-1684CC046C1E}" dt="2023-10-26T04:26:16.981" v="725" actId="478"/>
            <ac:picMkLst>
              <pc:docMk/>
              <pc:sldMasterMk cId="1373745220" sldId="2147483990"/>
              <pc:sldLayoutMk cId="349498456" sldId="2147483983"/>
              <ac:picMk id="12" creationId="{54279D05-502B-A759-5A0E-DD04E371C4E1}"/>
            </ac:picMkLst>
          </pc:picChg>
          <pc:picChg chg="add del mod">
            <ac:chgData name="Raja Hasnain Anwar" userId="79783d09-4a72-45ba-b8fd-a89eb32d8ee3" providerId="ADAL" clId="{FAF40460-B57A-4725-8A6E-1684CC046C1E}" dt="2023-10-26T04:26:18.485" v="726" actId="478"/>
            <ac:picMkLst>
              <pc:docMk/>
              <pc:sldMasterMk cId="1373745220" sldId="2147483990"/>
              <pc:sldLayoutMk cId="349498456" sldId="2147483983"/>
              <ac:picMk id="14" creationId="{79E51EA3-5E5F-68E0-EB45-C37EE0BB2E36}"/>
            </ac:picMkLst>
          </pc:picChg>
          <pc:picChg chg="mod">
            <ac:chgData name="Raja Hasnain Anwar" userId="79783d09-4a72-45ba-b8fd-a89eb32d8ee3" providerId="ADAL" clId="{FAF40460-B57A-4725-8A6E-1684CC046C1E}" dt="2023-10-26T04:26:18.848" v="727"/>
            <ac:picMkLst>
              <pc:docMk/>
              <pc:sldMasterMk cId="1373745220" sldId="2147483990"/>
              <pc:sldLayoutMk cId="349498456" sldId="2147483983"/>
              <ac:picMk id="16" creationId="{3344AFCA-EAA8-E239-E637-9AAAD1ED8CCC}"/>
            </ac:picMkLst>
          </pc:picChg>
          <pc:picChg chg="add mod">
            <ac:chgData name="Raja Hasnain Anwar" userId="79783d09-4a72-45ba-b8fd-a89eb32d8ee3" providerId="ADAL" clId="{FAF40460-B57A-4725-8A6E-1684CC046C1E}" dt="2023-10-26T04:26:18.848" v="727"/>
            <ac:picMkLst>
              <pc:docMk/>
              <pc:sldMasterMk cId="1373745220" sldId="2147483990"/>
              <pc:sldLayoutMk cId="349498456" sldId="2147483983"/>
              <ac:picMk id="18" creationId="{6A9AC0BB-48ED-3A9B-F5DC-4A9846CB86CC}"/>
            </ac:picMkLst>
          </pc:picChg>
        </pc:sldLayoutChg>
        <pc:sldLayoutChg chg="addSp delSp modSp add mod">
          <pc:chgData name="Raja Hasnain Anwar" userId="79783d09-4a72-45ba-b8fd-a89eb32d8ee3" providerId="ADAL" clId="{FAF40460-B57A-4725-8A6E-1684CC046C1E}" dt="2023-10-26T04:26:25.165" v="730"/>
          <pc:sldLayoutMkLst>
            <pc:docMk/>
            <pc:sldMasterMk cId="1373745220" sldId="2147483990"/>
            <pc:sldLayoutMk cId="1776522203" sldId="2147483984"/>
          </pc:sldLayoutMkLst>
          <pc:spChg chg="mod">
            <ac:chgData name="Raja Hasnain Anwar" userId="79783d09-4a72-45ba-b8fd-a89eb32d8ee3" providerId="ADAL" clId="{FAF40460-B57A-4725-8A6E-1684CC046C1E}" dt="2023-10-26T04:16:58.741" v="644"/>
            <ac:spMkLst>
              <pc:docMk/>
              <pc:sldMasterMk cId="1373745220" sldId="2147483990"/>
              <pc:sldLayoutMk cId="1776522203" sldId="2147483984"/>
              <ac:spMk id="9" creationId="{EBD110F0-92AF-BA3D-3A62-48D067E63DC6}"/>
            </ac:spMkLst>
          </pc:spChg>
          <pc:spChg chg="mod">
            <ac:chgData name="Raja Hasnain Anwar" userId="79783d09-4a72-45ba-b8fd-a89eb32d8ee3" providerId="ADAL" clId="{FAF40460-B57A-4725-8A6E-1684CC046C1E}" dt="2023-10-26T04:26:25.165" v="730"/>
            <ac:spMkLst>
              <pc:docMk/>
              <pc:sldMasterMk cId="1373745220" sldId="2147483990"/>
              <pc:sldLayoutMk cId="1776522203" sldId="2147483984"/>
              <ac:spMk id="13" creationId="{85E18C59-5876-D941-3471-241CDDB37256}"/>
            </ac:spMkLst>
          </pc:spChg>
          <pc:grpChg chg="add del mod">
            <ac:chgData name="Raja Hasnain Anwar" userId="79783d09-4a72-45ba-b8fd-a89eb32d8ee3" providerId="ADAL" clId="{FAF40460-B57A-4725-8A6E-1684CC046C1E}" dt="2023-10-26T04:26:23.388" v="728" actId="478"/>
            <ac:grpSpMkLst>
              <pc:docMk/>
              <pc:sldMasterMk cId="1373745220" sldId="2147483990"/>
              <pc:sldLayoutMk cId="1776522203" sldId="2147483984"/>
              <ac:grpSpMk id="7" creationId="{D4AAB111-D42E-465E-FCA3-95007C364151}"/>
            </ac:grpSpMkLst>
          </pc:grpChg>
          <pc:grpChg chg="add mod">
            <ac:chgData name="Raja Hasnain Anwar" userId="79783d09-4a72-45ba-b8fd-a89eb32d8ee3" providerId="ADAL" clId="{FAF40460-B57A-4725-8A6E-1684CC046C1E}" dt="2023-10-26T04:26:25.165" v="730"/>
            <ac:grpSpMkLst>
              <pc:docMk/>
              <pc:sldMasterMk cId="1373745220" sldId="2147483990"/>
              <pc:sldLayoutMk cId="1776522203" sldId="2147483984"/>
              <ac:grpSpMk id="11" creationId="{E76F7522-5FE6-F935-73E9-BE6F9D3ABD80}"/>
            </ac:grpSpMkLst>
          </pc:grpChg>
          <pc:picChg chg="mod">
            <ac:chgData name="Raja Hasnain Anwar" userId="79783d09-4a72-45ba-b8fd-a89eb32d8ee3" providerId="ADAL" clId="{FAF40460-B57A-4725-8A6E-1684CC046C1E}" dt="2023-10-26T04:16:58.741" v="644"/>
            <ac:picMkLst>
              <pc:docMk/>
              <pc:sldMasterMk cId="1373745220" sldId="2147483990"/>
              <pc:sldLayoutMk cId="1776522203" sldId="2147483984"/>
              <ac:picMk id="8" creationId="{F1402152-4E32-DA2E-42DA-E4F50E3E4FA8}"/>
            </ac:picMkLst>
          </pc:picChg>
          <pc:picChg chg="add del mod">
            <ac:chgData name="Raja Hasnain Anwar" userId="79783d09-4a72-45ba-b8fd-a89eb32d8ee3" providerId="ADAL" clId="{FAF40460-B57A-4725-8A6E-1684CC046C1E}" dt="2023-10-26T04:26:24.854" v="729" actId="478"/>
            <ac:picMkLst>
              <pc:docMk/>
              <pc:sldMasterMk cId="1373745220" sldId="2147483990"/>
              <pc:sldLayoutMk cId="1776522203" sldId="2147483984"/>
              <ac:picMk id="10" creationId="{ACCF80AD-C2B4-186F-8451-B9E5D480DF72}"/>
            </ac:picMkLst>
          </pc:picChg>
          <pc:picChg chg="mod">
            <ac:chgData name="Raja Hasnain Anwar" userId="79783d09-4a72-45ba-b8fd-a89eb32d8ee3" providerId="ADAL" clId="{FAF40460-B57A-4725-8A6E-1684CC046C1E}" dt="2023-10-26T04:26:25.165" v="730"/>
            <ac:picMkLst>
              <pc:docMk/>
              <pc:sldMasterMk cId="1373745220" sldId="2147483990"/>
              <pc:sldLayoutMk cId="1776522203" sldId="2147483984"/>
              <ac:picMk id="12" creationId="{3017FBB6-23AB-FF13-B5F2-BAA68A6AC2D7}"/>
            </ac:picMkLst>
          </pc:picChg>
          <pc:picChg chg="add mod">
            <ac:chgData name="Raja Hasnain Anwar" userId="79783d09-4a72-45ba-b8fd-a89eb32d8ee3" providerId="ADAL" clId="{FAF40460-B57A-4725-8A6E-1684CC046C1E}" dt="2023-10-26T04:26:25.165" v="730"/>
            <ac:picMkLst>
              <pc:docMk/>
              <pc:sldMasterMk cId="1373745220" sldId="2147483990"/>
              <pc:sldLayoutMk cId="1776522203" sldId="2147483984"/>
              <ac:picMk id="14" creationId="{3E65F461-A729-0EBB-346A-8928B595F3C5}"/>
            </ac:picMkLst>
          </pc:picChg>
        </pc:sldLayoutChg>
        <pc:sldLayoutChg chg="addSp delSp modSp add mod">
          <pc:chgData name="Raja Hasnain Anwar" userId="79783d09-4a72-45ba-b8fd-a89eb32d8ee3" providerId="ADAL" clId="{FAF40460-B57A-4725-8A6E-1684CC046C1E}" dt="2023-10-26T04:26:30.020" v="733"/>
          <pc:sldLayoutMkLst>
            <pc:docMk/>
            <pc:sldMasterMk cId="1373745220" sldId="2147483990"/>
            <pc:sldLayoutMk cId="1937307721" sldId="2147483985"/>
          </pc:sldLayoutMkLst>
          <pc:spChg chg="mod">
            <ac:chgData name="Raja Hasnain Anwar" userId="79783d09-4a72-45ba-b8fd-a89eb32d8ee3" providerId="ADAL" clId="{FAF40460-B57A-4725-8A6E-1684CC046C1E}" dt="2023-10-26T04:17:00.513" v="645"/>
            <ac:spMkLst>
              <pc:docMk/>
              <pc:sldMasterMk cId="1373745220" sldId="2147483990"/>
              <pc:sldLayoutMk cId="1937307721" sldId="2147483985"/>
              <ac:spMk id="4" creationId="{85D15E29-B71F-51B0-B20F-E993C545F9CA}"/>
            </ac:spMkLst>
          </pc:spChg>
          <pc:spChg chg="mod">
            <ac:chgData name="Raja Hasnain Anwar" userId="79783d09-4a72-45ba-b8fd-a89eb32d8ee3" providerId="ADAL" clId="{FAF40460-B57A-4725-8A6E-1684CC046C1E}" dt="2023-10-26T04:26:30.020" v="733"/>
            <ac:spMkLst>
              <pc:docMk/>
              <pc:sldMasterMk cId="1373745220" sldId="2147483990"/>
              <pc:sldLayoutMk cId="1937307721" sldId="2147483985"/>
              <ac:spMk id="11" creationId="{B77E779C-0343-F5C1-D169-9D1B3EAC8CBA}"/>
            </ac:spMkLst>
          </pc:spChg>
          <pc:grpChg chg="add del mod">
            <ac:chgData name="Raja Hasnain Anwar" userId="79783d09-4a72-45ba-b8fd-a89eb32d8ee3" providerId="ADAL" clId="{FAF40460-B57A-4725-8A6E-1684CC046C1E}" dt="2023-10-26T04:26:28.296" v="731" actId="478"/>
            <ac:grpSpMkLst>
              <pc:docMk/>
              <pc:sldMasterMk cId="1373745220" sldId="2147483990"/>
              <pc:sldLayoutMk cId="1937307721" sldId="2147483985"/>
              <ac:grpSpMk id="2" creationId="{F7E38B75-4855-20D1-3DCF-153E131ABB1D}"/>
            </ac:grpSpMkLst>
          </pc:grpChg>
          <pc:grpChg chg="add mod">
            <ac:chgData name="Raja Hasnain Anwar" userId="79783d09-4a72-45ba-b8fd-a89eb32d8ee3" providerId="ADAL" clId="{FAF40460-B57A-4725-8A6E-1684CC046C1E}" dt="2023-10-26T04:26:30.020" v="733"/>
            <ac:grpSpMkLst>
              <pc:docMk/>
              <pc:sldMasterMk cId="1373745220" sldId="2147483990"/>
              <pc:sldLayoutMk cId="1937307721" sldId="2147483985"/>
              <ac:grpSpMk id="9" creationId="{0D6CF21C-CC24-C664-37FF-399BF6E3EBB0}"/>
            </ac:grpSpMkLst>
          </pc:grpChg>
          <pc:picChg chg="mod">
            <ac:chgData name="Raja Hasnain Anwar" userId="79783d09-4a72-45ba-b8fd-a89eb32d8ee3" providerId="ADAL" clId="{FAF40460-B57A-4725-8A6E-1684CC046C1E}" dt="2023-10-26T04:17:00.513" v="645"/>
            <ac:picMkLst>
              <pc:docMk/>
              <pc:sldMasterMk cId="1373745220" sldId="2147483990"/>
              <pc:sldLayoutMk cId="1937307721" sldId="2147483985"/>
              <ac:picMk id="3" creationId="{5E003C83-5C3C-0C12-2085-373A125A5884}"/>
            </ac:picMkLst>
          </pc:picChg>
          <pc:picChg chg="add del mod">
            <ac:chgData name="Raja Hasnain Anwar" userId="79783d09-4a72-45ba-b8fd-a89eb32d8ee3" providerId="ADAL" clId="{FAF40460-B57A-4725-8A6E-1684CC046C1E}" dt="2023-10-26T04:26:29.688" v="732" actId="478"/>
            <ac:picMkLst>
              <pc:docMk/>
              <pc:sldMasterMk cId="1373745220" sldId="2147483990"/>
              <pc:sldLayoutMk cId="1937307721" sldId="2147483985"/>
              <ac:picMk id="8" creationId="{8E01E357-2D8D-619F-C62F-D0E99DDD00BA}"/>
            </ac:picMkLst>
          </pc:picChg>
          <pc:picChg chg="mod">
            <ac:chgData name="Raja Hasnain Anwar" userId="79783d09-4a72-45ba-b8fd-a89eb32d8ee3" providerId="ADAL" clId="{FAF40460-B57A-4725-8A6E-1684CC046C1E}" dt="2023-10-26T04:26:30.020" v="733"/>
            <ac:picMkLst>
              <pc:docMk/>
              <pc:sldMasterMk cId="1373745220" sldId="2147483990"/>
              <pc:sldLayoutMk cId="1937307721" sldId="2147483985"/>
              <ac:picMk id="10" creationId="{96609D94-4BB5-2701-7A14-0C651CA5792B}"/>
            </ac:picMkLst>
          </pc:picChg>
          <pc:picChg chg="add mod">
            <ac:chgData name="Raja Hasnain Anwar" userId="79783d09-4a72-45ba-b8fd-a89eb32d8ee3" providerId="ADAL" clId="{FAF40460-B57A-4725-8A6E-1684CC046C1E}" dt="2023-10-26T04:26:30.020" v="733"/>
            <ac:picMkLst>
              <pc:docMk/>
              <pc:sldMasterMk cId="1373745220" sldId="2147483990"/>
              <pc:sldLayoutMk cId="1937307721" sldId="2147483985"/>
              <ac:picMk id="12" creationId="{17525E78-4A81-56CA-5DA3-260AC65C032B}"/>
            </ac:picMkLst>
          </pc:picChg>
        </pc:sldLayoutChg>
        <pc:sldLayoutChg chg="addSp delSp modSp add mod">
          <pc:chgData name="Raja Hasnain Anwar" userId="79783d09-4a72-45ba-b8fd-a89eb32d8ee3" providerId="ADAL" clId="{FAF40460-B57A-4725-8A6E-1684CC046C1E}" dt="2023-10-26T04:26:40.777" v="737"/>
          <pc:sldLayoutMkLst>
            <pc:docMk/>
            <pc:sldMasterMk cId="1373745220" sldId="2147483990"/>
            <pc:sldLayoutMk cId="1038603522" sldId="2147483986"/>
          </pc:sldLayoutMkLst>
          <pc:spChg chg="mod">
            <ac:chgData name="Raja Hasnain Anwar" userId="79783d09-4a72-45ba-b8fd-a89eb32d8ee3" providerId="ADAL" clId="{FAF40460-B57A-4725-8A6E-1684CC046C1E}" dt="2023-10-26T04:17:02.484" v="646"/>
            <ac:spMkLst>
              <pc:docMk/>
              <pc:sldMasterMk cId="1373745220" sldId="2147483990"/>
              <pc:sldLayoutMk cId="1038603522" sldId="2147483986"/>
              <ac:spMk id="11" creationId="{F6B94803-5884-8F0B-CA4A-FDDB03AF45FB}"/>
            </ac:spMkLst>
          </pc:spChg>
          <pc:spChg chg="mod">
            <ac:chgData name="Raja Hasnain Anwar" userId="79783d09-4a72-45ba-b8fd-a89eb32d8ee3" providerId="ADAL" clId="{FAF40460-B57A-4725-8A6E-1684CC046C1E}" dt="2023-10-26T04:26:40.777" v="737"/>
            <ac:spMkLst>
              <pc:docMk/>
              <pc:sldMasterMk cId="1373745220" sldId="2147483990"/>
              <pc:sldLayoutMk cId="1038603522" sldId="2147483986"/>
              <ac:spMk id="15" creationId="{F2EDAF8C-EAA6-8749-9B97-1199511EF81F}"/>
            </ac:spMkLst>
          </pc:spChg>
          <pc:grpChg chg="add del mod">
            <ac:chgData name="Raja Hasnain Anwar" userId="79783d09-4a72-45ba-b8fd-a89eb32d8ee3" providerId="ADAL" clId="{FAF40460-B57A-4725-8A6E-1684CC046C1E}" dt="2023-10-26T04:26:38.753" v="735" actId="478"/>
            <ac:grpSpMkLst>
              <pc:docMk/>
              <pc:sldMasterMk cId="1373745220" sldId="2147483990"/>
              <pc:sldLayoutMk cId="1038603522" sldId="2147483986"/>
              <ac:grpSpMk id="9" creationId="{110099EE-41E2-808E-AAD4-E19E73D86940}"/>
            </ac:grpSpMkLst>
          </pc:grpChg>
          <pc:grpChg chg="add mod">
            <ac:chgData name="Raja Hasnain Anwar" userId="79783d09-4a72-45ba-b8fd-a89eb32d8ee3" providerId="ADAL" clId="{FAF40460-B57A-4725-8A6E-1684CC046C1E}" dt="2023-10-26T04:26:40.777" v="737"/>
            <ac:grpSpMkLst>
              <pc:docMk/>
              <pc:sldMasterMk cId="1373745220" sldId="2147483990"/>
              <pc:sldLayoutMk cId="1038603522" sldId="2147483986"/>
              <ac:grpSpMk id="13" creationId="{08D1F3FC-A5D1-D494-84C8-A764332DF31F}"/>
            </ac:grpSpMkLst>
          </pc:grpChg>
          <pc:picChg chg="mod">
            <ac:chgData name="Raja Hasnain Anwar" userId="79783d09-4a72-45ba-b8fd-a89eb32d8ee3" providerId="ADAL" clId="{FAF40460-B57A-4725-8A6E-1684CC046C1E}" dt="2023-10-26T04:17:02.484" v="646"/>
            <ac:picMkLst>
              <pc:docMk/>
              <pc:sldMasterMk cId="1373745220" sldId="2147483990"/>
              <pc:sldLayoutMk cId="1038603522" sldId="2147483986"/>
              <ac:picMk id="10" creationId="{89BB1E43-1C3D-89C0-62EF-B24B8214D6CA}"/>
            </ac:picMkLst>
          </pc:picChg>
          <pc:picChg chg="add del mod">
            <ac:chgData name="Raja Hasnain Anwar" userId="79783d09-4a72-45ba-b8fd-a89eb32d8ee3" providerId="ADAL" clId="{FAF40460-B57A-4725-8A6E-1684CC046C1E}" dt="2023-10-26T04:26:40.384" v="736" actId="478"/>
            <ac:picMkLst>
              <pc:docMk/>
              <pc:sldMasterMk cId="1373745220" sldId="2147483990"/>
              <pc:sldLayoutMk cId="1038603522" sldId="2147483986"/>
              <ac:picMk id="12" creationId="{C8742510-4383-CEBB-8951-134E1289EB2C}"/>
            </ac:picMkLst>
          </pc:picChg>
          <pc:picChg chg="mod">
            <ac:chgData name="Raja Hasnain Anwar" userId="79783d09-4a72-45ba-b8fd-a89eb32d8ee3" providerId="ADAL" clId="{FAF40460-B57A-4725-8A6E-1684CC046C1E}" dt="2023-10-26T04:26:40.777" v="737"/>
            <ac:picMkLst>
              <pc:docMk/>
              <pc:sldMasterMk cId="1373745220" sldId="2147483990"/>
              <pc:sldLayoutMk cId="1038603522" sldId="2147483986"/>
              <ac:picMk id="14" creationId="{D76A63BD-52E3-DBDD-FFC6-7CE6411A9E2E}"/>
            </ac:picMkLst>
          </pc:picChg>
          <pc:picChg chg="add mod">
            <ac:chgData name="Raja Hasnain Anwar" userId="79783d09-4a72-45ba-b8fd-a89eb32d8ee3" providerId="ADAL" clId="{FAF40460-B57A-4725-8A6E-1684CC046C1E}" dt="2023-10-26T04:26:40.777" v="737"/>
            <ac:picMkLst>
              <pc:docMk/>
              <pc:sldMasterMk cId="1373745220" sldId="2147483990"/>
              <pc:sldLayoutMk cId="1038603522" sldId="2147483986"/>
              <ac:picMk id="17" creationId="{6D31C0A8-F163-35DB-0C8E-2E6E57C4518B}"/>
            </ac:picMkLst>
          </pc:picChg>
        </pc:sldLayoutChg>
        <pc:sldLayoutChg chg="addSp delSp modSp add mod">
          <pc:chgData name="Raja Hasnain Anwar" userId="79783d09-4a72-45ba-b8fd-a89eb32d8ee3" providerId="ADAL" clId="{FAF40460-B57A-4725-8A6E-1684CC046C1E}" dt="2023-10-26T04:26:46.186" v="740"/>
          <pc:sldLayoutMkLst>
            <pc:docMk/>
            <pc:sldMasterMk cId="1373745220" sldId="2147483990"/>
            <pc:sldLayoutMk cId="1906431713" sldId="2147483987"/>
          </pc:sldLayoutMkLst>
          <pc:spChg chg="mod">
            <ac:chgData name="Raja Hasnain Anwar" userId="79783d09-4a72-45ba-b8fd-a89eb32d8ee3" providerId="ADAL" clId="{FAF40460-B57A-4725-8A6E-1684CC046C1E}" dt="2023-10-26T04:17:03.913" v="647"/>
            <ac:spMkLst>
              <pc:docMk/>
              <pc:sldMasterMk cId="1373745220" sldId="2147483990"/>
              <pc:sldLayoutMk cId="1906431713" sldId="2147483987"/>
              <ac:spMk id="11" creationId="{18B10B57-CF64-FF26-D6A3-E384FBF8A7C2}"/>
            </ac:spMkLst>
          </pc:spChg>
          <pc:spChg chg="mod">
            <ac:chgData name="Raja Hasnain Anwar" userId="79783d09-4a72-45ba-b8fd-a89eb32d8ee3" providerId="ADAL" clId="{FAF40460-B57A-4725-8A6E-1684CC046C1E}" dt="2023-10-26T04:26:46.186" v="740"/>
            <ac:spMkLst>
              <pc:docMk/>
              <pc:sldMasterMk cId="1373745220" sldId="2147483990"/>
              <pc:sldLayoutMk cId="1906431713" sldId="2147483987"/>
              <ac:spMk id="15" creationId="{5863FAC9-0920-085F-1297-EDB60E5889A1}"/>
            </ac:spMkLst>
          </pc:spChg>
          <pc:grpChg chg="add del mod">
            <ac:chgData name="Raja Hasnain Anwar" userId="79783d09-4a72-45ba-b8fd-a89eb32d8ee3" providerId="ADAL" clId="{FAF40460-B57A-4725-8A6E-1684CC046C1E}" dt="2023-10-26T04:26:44.200" v="738" actId="478"/>
            <ac:grpSpMkLst>
              <pc:docMk/>
              <pc:sldMasterMk cId="1373745220" sldId="2147483990"/>
              <pc:sldLayoutMk cId="1906431713" sldId="2147483987"/>
              <ac:grpSpMk id="9" creationId="{3FAE67F8-59CB-7E0D-FCB4-22BCAD2460D3}"/>
            </ac:grpSpMkLst>
          </pc:grpChg>
          <pc:grpChg chg="add mod">
            <ac:chgData name="Raja Hasnain Anwar" userId="79783d09-4a72-45ba-b8fd-a89eb32d8ee3" providerId="ADAL" clId="{FAF40460-B57A-4725-8A6E-1684CC046C1E}" dt="2023-10-26T04:26:46.186" v="740"/>
            <ac:grpSpMkLst>
              <pc:docMk/>
              <pc:sldMasterMk cId="1373745220" sldId="2147483990"/>
              <pc:sldLayoutMk cId="1906431713" sldId="2147483987"/>
              <ac:grpSpMk id="13" creationId="{57CC1AB9-7AB0-9D42-E5D3-7FAF2A8E3CBD}"/>
            </ac:grpSpMkLst>
          </pc:grpChg>
          <pc:picChg chg="mod">
            <ac:chgData name="Raja Hasnain Anwar" userId="79783d09-4a72-45ba-b8fd-a89eb32d8ee3" providerId="ADAL" clId="{FAF40460-B57A-4725-8A6E-1684CC046C1E}" dt="2023-10-26T04:17:03.913" v="647"/>
            <ac:picMkLst>
              <pc:docMk/>
              <pc:sldMasterMk cId="1373745220" sldId="2147483990"/>
              <pc:sldLayoutMk cId="1906431713" sldId="2147483987"/>
              <ac:picMk id="10" creationId="{DA68ADE8-D464-1DA3-22AE-E1855881C2BB}"/>
            </ac:picMkLst>
          </pc:picChg>
          <pc:picChg chg="add del mod">
            <ac:chgData name="Raja Hasnain Anwar" userId="79783d09-4a72-45ba-b8fd-a89eb32d8ee3" providerId="ADAL" clId="{FAF40460-B57A-4725-8A6E-1684CC046C1E}" dt="2023-10-26T04:26:45.842" v="739" actId="478"/>
            <ac:picMkLst>
              <pc:docMk/>
              <pc:sldMasterMk cId="1373745220" sldId="2147483990"/>
              <pc:sldLayoutMk cId="1906431713" sldId="2147483987"/>
              <ac:picMk id="12" creationId="{591D7D31-2CDF-9C13-4BD7-552F4A9FEC4D}"/>
            </ac:picMkLst>
          </pc:picChg>
          <pc:picChg chg="mod">
            <ac:chgData name="Raja Hasnain Anwar" userId="79783d09-4a72-45ba-b8fd-a89eb32d8ee3" providerId="ADAL" clId="{FAF40460-B57A-4725-8A6E-1684CC046C1E}" dt="2023-10-26T04:26:46.186" v="740"/>
            <ac:picMkLst>
              <pc:docMk/>
              <pc:sldMasterMk cId="1373745220" sldId="2147483990"/>
              <pc:sldLayoutMk cId="1906431713" sldId="2147483987"/>
              <ac:picMk id="14" creationId="{178D9C94-D1F7-B198-3608-3977A322C078}"/>
            </ac:picMkLst>
          </pc:picChg>
          <pc:picChg chg="add mod">
            <ac:chgData name="Raja Hasnain Anwar" userId="79783d09-4a72-45ba-b8fd-a89eb32d8ee3" providerId="ADAL" clId="{FAF40460-B57A-4725-8A6E-1684CC046C1E}" dt="2023-10-26T04:26:46.186" v="740"/>
            <ac:picMkLst>
              <pc:docMk/>
              <pc:sldMasterMk cId="1373745220" sldId="2147483990"/>
              <pc:sldLayoutMk cId="1906431713" sldId="2147483987"/>
              <ac:picMk id="24" creationId="{1BFF4D3D-0F68-ED4C-2117-D9405BD4C7BC}"/>
            </ac:picMkLst>
          </pc:picChg>
        </pc:sldLayoutChg>
        <pc:sldLayoutChg chg="addSp delSp modSp add">
          <pc:chgData name="Raja Hasnain Anwar" userId="79783d09-4a72-45ba-b8fd-a89eb32d8ee3" providerId="ADAL" clId="{FAF40460-B57A-4725-8A6E-1684CC046C1E}" dt="2023-10-26T04:17:09.537" v="651"/>
          <pc:sldLayoutMkLst>
            <pc:docMk/>
            <pc:sldMasterMk cId="1373745220" sldId="2147483990"/>
            <pc:sldLayoutMk cId="1918991875" sldId="2147483988"/>
          </pc:sldLayoutMkLst>
          <pc:spChg chg="mod">
            <ac:chgData name="Raja Hasnain Anwar" userId="79783d09-4a72-45ba-b8fd-a89eb32d8ee3" providerId="ADAL" clId="{FAF40460-B57A-4725-8A6E-1684CC046C1E}" dt="2023-10-26T04:17:05.457" v="648"/>
            <ac:spMkLst>
              <pc:docMk/>
              <pc:sldMasterMk cId="1373745220" sldId="2147483990"/>
              <pc:sldLayoutMk cId="1918991875" sldId="2147483988"/>
              <ac:spMk id="10" creationId="{A9CB3776-3E5D-F2EE-3970-27860B12B76C}"/>
            </ac:spMkLst>
          </pc:spChg>
          <pc:grpChg chg="add del mod">
            <ac:chgData name="Raja Hasnain Anwar" userId="79783d09-4a72-45ba-b8fd-a89eb32d8ee3" providerId="ADAL" clId="{FAF40460-B57A-4725-8A6E-1684CC046C1E}" dt="2023-10-26T04:17:09.537" v="651"/>
            <ac:grpSpMkLst>
              <pc:docMk/>
              <pc:sldMasterMk cId="1373745220" sldId="2147483990"/>
              <pc:sldLayoutMk cId="1918991875" sldId="2147483988"/>
              <ac:grpSpMk id="8" creationId="{0EA049D0-D9C3-FB69-F30D-3BEF3AD98134}"/>
            </ac:grpSpMkLst>
          </pc:grpChg>
          <pc:picChg chg="mod">
            <ac:chgData name="Raja Hasnain Anwar" userId="79783d09-4a72-45ba-b8fd-a89eb32d8ee3" providerId="ADAL" clId="{FAF40460-B57A-4725-8A6E-1684CC046C1E}" dt="2023-10-26T04:17:05.457" v="648"/>
            <ac:picMkLst>
              <pc:docMk/>
              <pc:sldMasterMk cId="1373745220" sldId="2147483990"/>
              <pc:sldLayoutMk cId="1918991875" sldId="2147483988"/>
              <ac:picMk id="9" creationId="{23DDE5D7-C4C0-8CB8-D56F-74EB163F68A4}"/>
            </ac:picMkLst>
          </pc:picChg>
          <pc:picChg chg="add del mod">
            <ac:chgData name="Raja Hasnain Anwar" userId="79783d09-4a72-45ba-b8fd-a89eb32d8ee3" providerId="ADAL" clId="{FAF40460-B57A-4725-8A6E-1684CC046C1E}" dt="2023-10-26T04:17:09.537" v="651"/>
            <ac:picMkLst>
              <pc:docMk/>
              <pc:sldMasterMk cId="1373745220" sldId="2147483990"/>
              <pc:sldLayoutMk cId="1918991875" sldId="2147483988"/>
              <ac:picMk id="11" creationId="{D4BB3682-7B9C-BFF0-B45D-E324909A137E}"/>
            </ac:picMkLst>
          </pc:picChg>
        </pc:sldLayoutChg>
        <pc:sldLayoutChg chg="addSp delSp modSp add">
          <pc:chgData name="Raja Hasnain Anwar" userId="79783d09-4a72-45ba-b8fd-a89eb32d8ee3" providerId="ADAL" clId="{FAF40460-B57A-4725-8A6E-1684CC046C1E}" dt="2023-10-26T04:17:08.068" v="650"/>
          <pc:sldLayoutMkLst>
            <pc:docMk/>
            <pc:sldMasterMk cId="1373745220" sldId="2147483990"/>
            <pc:sldLayoutMk cId="2987337604" sldId="2147483989"/>
          </pc:sldLayoutMkLst>
          <pc:spChg chg="mod">
            <ac:chgData name="Raja Hasnain Anwar" userId="79783d09-4a72-45ba-b8fd-a89eb32d8ee3" providerId="ADAL" clId="{FAF40460-B57A-4725-8A6E-1684CC046C1E}" dt="2023-10-26T04:17:06.553" v="649"/>
            <ac:spMkLst>
              <pc:docMk/>
              <pc:sldMasterMk cId="1373745220" sldId="2147483990"/>
              <pc:sldLayoutMk cId="2987337604" sldId="2147483989"/>
              <ac:spMk id="10" creationId="{EA4E5570-9244-C355-6C9D-4F92056BB554}"/>
            </ac:spMkLst>
          </pc:spChg>
          <pc:grpChg chg="add del mod">
            <ac:chgData name="Raja Hasnain Anwar" userId="79783d09-4a72-45ba-b8fd-a89eb32d8ee3" providerId="ADAL" clId="{FAF40460-B57A-4725-8A6E-1684CC046C1E}" dt="2023-10-26T04:17:08.068" v="650"/>
            <ac:grpSpMkLst>
              <pc:docMk/>
              <pc:sldMasterMk cId="1373745220" sldId="2147483990"/>
              <pc:sldLayoutMk cId="2987337604" sldId="2147483989"/>
              <ac:grpSpMk id="8" creationId="{9B93EAEE-3C63-777A-9F16-EA126CC3B90C}"/>
            </ac:grpSpMkLst>
          </pc:grpChg>
          <pc:picChg chg="mod">
            <ac:chgData name="Raja Hasnain Anwar" userId="79783d09-4a72-45ba-b8fd-a89eb32d8ee3" providerId="ADAL" clId="{FAF40460-B57A-4725-8A6E-1684CC046C1E}" dt="2023-10-26T04:17:06.553" v="649"/>
            <ac:picMkLst>
              <pc:docMk/>
              <pc:sldMasterMk cId="1373745220" sldId="2147483990"/>
              <pc:sldLayoutMk cId="2987337604" sldId="2147483989"/>
              <ac:picMk id="9" creationId="{4C3B5C8D-083A-F902-E8A8-D2B1C3F0298B}"/>
            </ac:picMkLst>
          </pc:picChg>
          <pc:picChg chg="add del mod">
            <ac:chgData name="Raja Hasnain Anwar" userId="79783d09-4a72-45ba-b8fd-a89eb32d8ee3" providerId="ADAL" clId="{FAF40460-B57A-4725-8A6E-1684CC046C1E}" dt="2023-10-26T04:17:08.068" v="650"/>
            <ac:picMkLst>
              <pc:docMk/>
              <pc:sldMasterMk cId="1373745220" sldId="2147483990"/>
              <pc:sldLayoutMk cId="2987337604" sldId="2147483989"/>
              <ac:picMk id="11" creationId="{FA371CD4-BC79-8CBA-3808-F48356D79EBB}"/>
            </ac:picMkLst>
          </pc:picChg>
        </pc:sldLayoutChg>
      </pc:sldMasterChg>
    </pc:docChg>
  </pc:docChgLst>
  <pc:docChgLst>
    <pc:chgData name="Raja Hasnain Anwar" userId="79783d09-4a72-45ba-b8fd-a89eb32d8ee3" providerId="ADAL" clId="{21EE4CA1-CEBB-43BF-B24A-1A5E12ABFE4D}"/>
    <pc:docChg chg="undo custSel addSld modSld sldOrd">
      <pc:chgData name="Raja Hasnain Anwar" userId="79783d09-4a72-45ba-b8fd-a89eb32d8ee3" providerId="ADAL" clId="{21EE4CA1-CEBB-43BF-B24A-1A5E12ABFE4D}" dt="2023-11-01T20:56:50.477" v="3353"/>
      <pc:docMkLst>
        <pc:docMk/>
      </pc:docMkLst>
      <pc:sldChg chg="modSp mod">
        <pc:chgData name="Raja Hasnain Anwar" userId="79783d09-4a72-45ba-b8fd-a89eb32d8ee3" providerId="ADAL" clId="{21EE4CA1-CEBB-43BF-B24A-1A5E12ABFE4D}" dt="2023-10-27T07:30:12.931" v="460" actId="1076"/>
        <pc:sldMkLst>
          <pc:docMk/>
          <pc:sldMk cId="1618273897" sldId="256"/>
        </pc:sldMkLst>
        <pc:spChg chg="mod">
          <ac:chgData name="Raja Hasnain Anwar" userId="79783d09-4a72-45ba-b8fd-a89eb32d8ee3" providerId="ADAL" clId="{21EE4CA1-CEBB-43BF-B24A-1A5E12ABFE4D}" dt="2023-10-27T07:29:13.509" v="458" actId="404"/>
          <ac:spMkLst>
            <pc:docMk/>
            <pc:sldMk cId="1618273897" sldId="256"/>
            <ac:spMk id="15" creationId="{5D5B5FB8-2994-8BD3-2D16-C01D31A137D0}"/>
          </ac:spMkLst>
        </pc:spChg>
        <pc:picChg chg="mod">
          <ac:chgData name="Raja Hasnain Anwar" userId="79783d09-4a72-45ba-b8fd-a89eb32d8ee3" providerId="ADAL" clId="{21EE4CA1-CEBB-43BF-B24A-1A5E12ABFE4D}" dt="2023-10-27T07:30:12.931" v="460" actId="1076"/>
          <ac:picMkLst>
            <pc:docMk/>
            <pc:sldMk cId="1618273897" sldId="256"/>
            <ac:picMk id="60" creationId="{4F2D7EBE-44D5-D9EE-8211-FDD403EDCFC0}"/>
          </ac:picMkLst>
        </pc:picChg>
        <pc:picChg chg="mod">
          <ac:chgData name="Raja Hasnain Anwar" userId="79783d09-4a72-45ba-b8fd-a89eb32d8ee3" providerId="ADAL" clId="{21EE4CA1-CEBB-43BF-B24A-1A5E12ABFE4D}" dt="2023-10-27T07:30:12.931" v="460" actId="1076"/>
          <ac:picMkLst>
            <pc:docMk/>
            <pc:sldMk cId="1618273897" sldId="256"/>
            <ac:picMk id="61" creationId="{3B7C5653-52D2-BCBC-21A8-9498EB25CDA2}"/>
          </ac:picMkLst>
        </pc:picChg>
        <pc:picChg chg="mod">
          <ac:chgData name="Raja Hasnain Anwar" userId="79783d09-4a72-45ba-b8fd-a89eb32d8ee3" providerId="ADAL" clId="{21EE4CA1-CEBB-43BF-B24A-1A5E12ABFE4D}" dt="2023-10-27T07:30:12.931" v="460" actId="1076"/>
          <ac:picMkLst>
            <pc:docMk/>
            <pc:sldMk cId="1618273897" sldId="256"/>
            <ac:picMk id="63" creationId="{607A8724-71B9-AC59-A0EA-6841C83CF480}"/>
          </ac:picMkLst>
        </pc:picChg>
      </pc:sldChg>
      <pc:sldChg chg="modSp mod modAnim">
        <pc:chgData name="Raja Hasnain Anwar" userId="79783d09-4a72-45ba-b8fd-a89eb32d8ee3" providerId="ADAL" clId="{21EE4CA1-CEBB-43BF-B24A-1A5E12ABFE4D}" dt="2023-10-27T06:57:54.042" v="144"/>
        <pc:sldMkLst>
          <pc:docMk/>
          <pc:sldMk cId="1152411246" sldId="257"/>
        </pc:sldMkLst>
        <pc:spChg chg="mod">
          <ac:chgData name="Raja Hasnain Anwar" userId="79783d09-4a72-45ba-b8fd-a89eb32d8ee3" providerId="ADAL" clId="{21EE4CA1-CEBB-43BF-B24A-1A5E12ABFE4D}" dt="2023-10-27T05:08:38.053" v="116" actId="403"/>
          <ac:spMkLst>
            <pc:docMk/>
            <pc:sldMk cId="1152411246" sldId="257"/>
            <ac:spMk id="12" creationId="{FF01D7BC-31D8-199E-AB90-C4FD1BF3B3A2}"/>
          </ac:spMkLst>
        </pc:spChg>
      </pc:sldChg>
      <pc:sldChg chg="modSp mod modAnim">
        <pc:chgData name="Raja Hasnain Anwar" userId="79783d09-4a72-45ba-b8fd-a89eb32d8ee3" providerId="ADAL" clId="{21EE4CA1-CEBB-43BF-B24A-1A5E12ABFE4D}" dt="2023-10-27T07:49:08.958" v="625" actId="14100"/>
        <pc:sldMkLst>
          <pc:docMk/>
          <pc:sldMk cId="3337123681" sldId="258"/>
        </pc:sldMkLst>
        <pc:spChg chg="mod">
          <ac:chgData name="Raja Hasnain Anwar" userId="79783d09-4a72-45ba-b8fd-a89eb32d8ee3" providerId="ADAL" clId="{21EE4CA1-CEBB-43BF-B24A-1A5E12ABFE4D}" dt="2023-10-27T05:09:17.607" v="123" actId="404"/>
          <ac:spMkLst>
            <pc:docMk/>
            <pc:sldMk cId="3337123681" sldId="258"/>
            <ac:spMk id="3" creationId="{A6466648-24A1-4C46-ADAF-54791212A71B}"/>
          </ac:spMkLst>
        </pc:spChg>
        <pc:spChg chg="mod">
          <ac:chgData name="Raja Hasnain Anwar" userId="79783d09-4a72-45ba-b8fd-a89eb32d8ee3" providerId="ADAL" clId="{21EE4CA1-CEBB-43BF-B24A-1A5E12ABFE4D}" dt="2023-10-27T07:49:08.958" v="625" actId="14100"/>
          <ac:spMkLst>
            <pc:docMk/>
            <pc:sldMk cId="3337123681" sldId="258"/>
            <ac:spMk id="8" creationId="{C7E12D0F-E574-54D1-9346-7C6CBC27A738}"/>
          </ac:spMkLst>
        </pc:spChg>
        <pc:spChg chg="mod">
          <ac:chgData name="Raja Hasnain Anwar" userId="79783d09-4a72-45ba-b8fd-a89eb32d8ee3" providerId="ADAL" clId="{21EE4CA1-CEBB-43BF-B24A-1A5E12ABFE4D}" dt="2023-10-27T05:09:00.709" v="119" actId="14100"/>
          <ac:spMkLst>
            <pc:docMk/>
            <pc:sldMk cId="3337123681" sldId="258"/>
            <ac:spMk id="12" creationId="{C142E8F9-3CF7-F775-AB18-8D5C17623C1E}"/>
          </ac:spMkLst>
        </pc:spChg>
      </pc:sldChg>
      <pc:sldChg chg="addSp delSp modSp mod modClrScheme modAnim delDesignElem chgLayout">
        <pc:chgData name="Raja Hasnain Anwar" userId="79783d09-4a72-45ba-b8fd-a89eb32d8ee3" providerId="ADAL" clId="{21EE4CA1-CEBB-43BF-B24A-1A5E12ABFE4D}" dt="2023-11-01T19:37:41.275" v="3313" actId="1076"/>
        <pc:sldMkLst>
          <pc:docMk/>
          <pc:sldMk cId="1370579818" sldId="259"/>
        </pc:sldMkLst>
        <pc:spChg chg="add mod">
          <ac:chgData name="Raja Hasnain Anwar" userId="79783d09-4a72-45ba-b8fd-a89eb32d8ee3" providerId="ADAL" clId="{21EE4CA1-CEBB-43BF-B24A-1A5E12ABFE4D}" dt="2023-10-27T08:58:10.463" v="2363" actId="20577"/>
          <ac:spMkLst>
            <pc:docMk/>
            <pc:sldMk cId="1370579818" sldId="259"/>
            <ac:spMk id="2" creationId="{0E222B33-7333-B675-82C6-F30DF1617D6F}"/>
          </ac:spMkLst>
        </pc:spChg>
        <pc:spChg chg="add mod">
          <ac:chgData name="Raja Hasnain Anwar" userId="79783d09-4a72-45ba-b8fd-a89eb32d8ee3" providerId="ADAL" clId="{21EE4CA1-CEBB-43BF-B24A-1A5E12ABFE4D}" dt="2023-11-01T14:58:35.157" v="3171" actId="14100"/>
          <ac:spMkLst>
            <pc:docMk/>
            <pc:sldMk cId="1370579818" sldId="259"/>
            <ac:spMk id="3" creationId="{156C1DC1-A488-070B-4B5E-82D080FCE328}"/>
          </ac:spMkLst>
        </pc:spChg>
        <pc:spChg chg="add mod">
          <ac:chgData name="Raja Hasnain Anwar" userId="79783d09-4a72-45ba-b8fd-a89eb32d8ee3" providerId="ADAL" clId="{21EE4CA1-CEBB-43BF-B24A-1A5E12ABFE4D}" dt="2023-11-01T15:03:06.170" v="3187" actId="1076"/>
          <ac:spMkLst>
            <pc:docMk/>
            <pc:sldMk cId="1370579818" sldId="259"/>
            <ac:spMk id="4" creationId="{BAED4C22-151C-FF75-039A-6CF6D49F9C1B}"/>
          </ac:spMkLst>
        </pc:spChg>
        <pc:spChg chg="add mod">
          <ac:chgData name="Raja Hasnain Anwar" userId="79783d09-4a72-45ba-b8fd-a89eb32d8ee3" providerId="ADAL" clId="{21EE4CA1-CEBB-43BF-B24A-1A5E12ABFE4D}" dt="2023-11-01T15:03:14.620" v="3189" actId="14100"/>
          <ac:spMkLst>
            <pc:docMk/>
            <pc:sldMk cId="1370579818" sldId="259"/>
            <ac:spMk id="5" creationId="{A8971F7B-4B85-6AB0-AF90-13D516F28762}"/>
          </ac:spMkLst>
        </pc:spChg>
        <pc:spChg chg="mod ord">
          <ac:chgData name="Raja Hasnain Anwar" userId="79783d09-4a72-45ba-b8fd-a89eb32d8ee3" providerId="ADAL" clId="{21EE4CA1-CEBB-43BF-B24A-1A5E12ABFE4D}" dt="2023-11-01T19:37:41.275" v="3313" actId="1076"/>
          <ac:spMkLst>
            <pc:docMk/>
            <pc:sldMk cId="1370579818" sldId="259"/>
            <ac:spMk id="6" creationId="{DC586A6C-D61B-010E-696B-C65E3CF12417}"/>
          </ac:spMkLst>
        </pc:spChg>
        <pc:spChg chg="mod">
          <ac:chgData name="Raja Hasnain Anwar" userId="79783d09-4a72-45ba-b8fd-a89eb32d8ee3" providerId="ADAL" clId="{21EE4CA1-CEBB-43BF-B24A-1A5E12ABFE4D}" dt="2023-10-27T08:57:39.442" v="2347" actId="1076"/>
          <ac:spMkLst>
            <pc:docMk/>
            <pc:sldMk cId="1370579818" sldId="259"/>
            <ac:spMk id="7" creationId="{C083EA20-2886-0CCC-ABDE-DC52D77268BD}"/>
          </ac:spMkLst>
        </pc:spChg>
        <pc:spChg chg="add del mod ord">
          <ac:chgData name="Raja Hasnain Anwar" userId="79783d09-4a72-45ba-b8fd-a89eb32d8ee3" providerId="ADAL" clId="{21EE4CA1-CEBB-43BF-B24A-1A5E12ABFE4D}" dt="2023-11-01T15:02:57.027" v="3186" actId="478"/>
          <ac:spMkLst>
            <pc:docMk/>
            <pc:sldMk cId="1370579818" sldId="259"/>
            <ac:spMk id="8" creationId="{DF7AB81C-6F5D-D1C6-6DE7-7ED9FF196F40}"/>
          </ac:spMkLst>
        </pc:spChg>
        <pc:spChg chg="del">
          <ac:chgData name="Raja Hasnain Anwar" userId="79783d09-4a72-45ba-b8fd-a89eb32d8ee3" providerId="ADAL" clId="{21EE4CA1-CEBB-43BF-B24A-1A5E12ABFE4D}" dt="2023-11-01T15:02:39.212" v="3184" actId="700"/>
          <ac:spMkLst>
            <pc:docMk/>
            <pc:sldMk cId="1370579818" sldId="259"/>
            <ac:spMk id="39" creationId="{4EFE82FE-7465-AE46-88DF-34D347E83B84}"/>
          </ac:spMkLst>
        </pc:spChg>
        <pc:grpChg chg="del">
          <ac:chgData name="Raja Hasnain Anwar" userId="79783d09-4a72-45ba-b8fd-a89eb32d8ee3" providerId="ADAL" clId="{21EE4CA1-CEBB-43BF-B24A-1A5E12ABFE4D}" dt="2023-11-01T15:02:39.212" v="3184" actId="700"/>
          <ac:grpSpMkLst>
            <pc:docMk/>
            <pc:sldMk cId="1370579818" sldId="259"/>
            <ac:grpSpMk id="11" creationId="{EB46B8FB-F6A2-5F47-A6CD-A7E17E69270F}"/>
          </ac:grpSpMkLst>
        </pc:grpChg>
        <pc:grpChg chg="del">
          <ac:chgData name="Raja Hasnain Anwar" userId="79783d09-4a72-45ba-b8fd-a89eb32d8ee3" providerId="ADAL" clId="{21EE4CA1-CEBB-43BF-B24A-1A5E12ABFE4D}" dt="2023-11-01T15:02:39.212" v="3184" actId="700"/>
          <ac:grpSpMkLst>
            <pc:docMk/>
            <pc:sldMk cId="1370579818" sldId="259"/>
            <ac:grpSpMk id="43" creationId="{A6B8E30F-B99D-4646-9EF5-E882312911A7}"/>
          </ac:grpSpMkLst>
        </pc:grpChg>
        <pc:picChg chg="add del mod">
          <ac:chgData name="Raja Hasnain Anwar" userId="79783d09-4a72-45ba-b8fd-a89eb32d8ee3" providerId="ADAL" clId="{21EE4CA1-CEBB-43BF-B24A-1A5E12ABFE4D}" dt="2023-11-01T05:02:02.116" v="3093" actId="478"/>
          <ac:picMkLst>
            <pc:docMk/>
            <pc:sldMk cId="1370579818" sldId="259"/>
            <ac:picMk id="5" creationId="{5C325585-A3F1-2E70-A24B-3AF4FE555C7F}"/>
          </ac:picMkLst>
        </pc:picChg>
        <pc:cxnChg chg="del">
          <ac:chgData name="Raja Hasnain Anwar" userId="79783d09-4a72-45ba-b8fd-a89eb32d8ee3" providerId="ADAL" clId="{21EE4CA1-CEBB-43BF-B24A-1A5E12ABFE4D}" dt="2023-11-01T15:02:39.212" v="3184" actId="700"/>
          <ac:cxnSpMkLst>
            <pc:docMk/>
            <pc:sldMk cId="1370579818" sldId="259"/>
            <ac:cxnSpMk id="37" creationId="{D33A3282-0389-C547-8CA6-7F3E7F27B34D}"/>
          </ac:cxnSpMkLst>
        </pc:cxnChg>
        <pc:cxnChg chg="del">
          <ac:chgData name="Raja Hasnain Anwar" userId="79783d09-4a72-45ba-b8fd-a89eb32d8ee3" providerId="ADAL" clId="{21EE4CA1-CEBB-43BF-B24A-1A5E12ABFE4D}" dt="2023-11-01T15:02:39.212" v="3184" actId="700"/>
          <ac:cxnSpMkLst>
            <pc:docMk/>
            <pc:sldMk cId="1370579818" sldId="259"/>
            <ac:cxnSpMk id="41" creationId="{EEA70831-9A8D-3B4D-8EA5-EE32F93E94E9}"/>
          </ac:cxnSpMkLst>
        </pc:cxnChg>
      </pc:sldChg>
      <pc:sldChg chg="modSp mod modAnim">
        <pc:chgData name="Raja Hasnain Anwar" userId="79783d09-4a72-45ba-b8fd-a89eb32d8ee3" providerId="ADAL" clId="{21EE4CA1-CEBB-43BF-B24A-1A5E12ABFE4D}" dt="2023-10-27T07:06:06.293" v="235" actId="20577"/>
        <pc:sldMkLst>
          <pc:docMk/>
          <pc:sldMk cId="4109725414" sldId="260"/>
        </pc:sldMkLst>
        <pc:spChg chg="mod">
          <ac:chgData name="Raja Hasnain Anwar" userId="79783d09-4a72-45ba-b8fd-a89eb32d8ee3" providerId="ADAL" clId="{21EE4CA1-CEBB-43BF-B24A-1A5E12ABFE4D}" dt="2023-10-27T07:06:06.293" v="235" actId="20577"/>
          <ac:spMkLst>
            <pc:docMk/>
            <pc:sldMk cId="4109725414" sldId="260"/>
            <ac:spMk id="3" creationId="{807384D9-A930-9283-74F8-0802014C0823}"/>
          </ac:spMkLst>
        </pc:spChg>
        <pc:spChg chg="mod">
          <ac:chgData name="Raja Hasnain Anwar" userId="79783d09-4a72-45ba-b8fd-a89eb32d8ee3" providerId="ADAL" clId="{21EE4CA1-CEBB-43BF-B24A-1A5E12ABFE4D}" dt="2023-10-27T05:09:29.265" v="125" actId="404"/>
          <ac:spMkLst>
            <pc:docMk/>
            <pc:sldMk cId="4109725414" sldId="260"/>
            <ac:spMk id="7" creationId="{628CBD93-D2C2-F491-3FEC-9911BBB8E7DE}"/>
          </ac:spMkLst>
        </pc:spChg>
      </pc:sldChg>
      <pc:sldChg chg="addSp delSp modSp mod setBg delAnim modAnim">
        <pc:chgData name="Raja Hasnain Anwar" userId="79783d09-4a72-45ba-b8fd-a89eb32d8ee3" providerId="ADAL" clId="{21EE4CA1-CEBB-43BF-B24A-1A5E12ABFE4D}" dt="2023-10-27T08:29:00.440" v="1612" actId="478"/>
        <pc:sldMkLst>
          <pc:docMk/>
          <pc:sldMk cId="3021844936" sldId="261"/>
        </pc:sldMkLst>
        <pc:spChg chg="mod">
          <ac:chgData name="Raja Hasnain Anwar" userId="79783d09-4a72-45ba-b8fd-a89eb32d8ee3" providerId="ADAL" clId="{21EE4CA1-CEBB-43BF-B24A-1A5E12ABFE4D}" dt="2023-10-27T05:04:38.745" v="91" actId="1076"/>
          <ac:spMkLst>
            <pc:docMk/>
            <pc:sldMk cId="3021844936" sldId="261"/>
            <ac:spMk id="2" creationId="{E3C119A2-AA6D-8B54-6C92-FF6BA8F50DCA}"/>
          </ac:spMkLst>
        </pc:spChg>
        <pc:spChg chg="add del mod">
          <ac:chgData name="Raja Hasnain Anwar" userId="79783d09-4a72-45ba-b8fd-a89eb32d8ee3" providerId="ADAL" clId="{21EE4CA1-CEBB-43BF-B24A-1A5E12ABFE4D}" dt="2023-10-27T04:49:15.316" v="2" actId="478"/>
          <ac:spMkLst>
            <pc:docMk/>
            <pc:sldMk cId="3021844936" sldId="261"/>
            <ac:spMk id="3" creationId="{7304D81F-67FA-C44C-4FC0-C147318AE4B3}"/>
          </ac:spMkLst>
        </pc:spChg>
        <pc:spChg chg="mod">
          <ac:chgData name="Raja Hasnain Anwar" userId="79783d09-4a72-45ba-b8fd-a89eb32d8ee3" providerId="ADAL" clId="{21EE4CA1-CEBB-43BF-B24A-1A5E12ABFE4D}" dt="2023-10-27T04:49:24.692" v="4" actId="26606"/>
          <ac:spMkLst>
            <pc:docMk/>
            <pc:sldMk cId="3021844936" sldId="261"/>
            <ac:spMk id="4" creationId="{CC1D1CCD-81E9-7D8A-FB1A-933EA4FBDB8E}"/>
          </ac:spMkLst>
        </pc:spChg>
        <pc:spChg chg="mod">
          <ac:chgData name="Raja Hasnain Anwar" userId="79783d09-4a72-45ba-b8fd-a89eb32d8ee3" providerId="ADAL" clId="{21EE4CA1-CEBB-43BF-B24A-1A5E12ABFE4D}" dt="2023-10-27T04:49:24.692" v="4" actId="26606"/>
          <ac:spMkLst>
            <pc:docMk/>
            <pc:sldMk cId="3021844936" sldId="261"/>
            <ac:spMk id="5" creationId="{314FC9A6-CE69-F20F-7E96-9D5A08EE8CA2}"/>
          </ac:spMkLst>
        </pc:spChg>
        <pc:spChg chg="del">
          <ac:chgData name="Raja Hasnain Anwar" userId="79783d09-4a72-45ba-b8fd-a89eb32d8ee3" providerId="ADAL" clId="{21EE4CA1-CEBB-43BF-B24A-1A5E12ABFE4D}" dt="2023-10-27T04:48:58.009" v="0" actId="21"/>
          <ac:spMkLst>
            <pc:docMk/>
            <pc:sldMk cId="3021844936" sldId="261"/>
            <ac:spMk id="6" creationId="{88FEC2D6-8C6A-1A79-DFE1-CD39AEDC7DF2}"/>
          </ac:spMkLst>
        </pc:spChg>
        <pc:spChg chg="del mod">
          <ac:chgData name="Raja Hasnain Anwar" userId="79783d09-4a72-45ba-b8fd-a89eb32d8ee3" providerId="ADAL" clId="{21EE4CA1-CEBB-43BF-B24A-1A5E12ABFE4D}" dt="2023-10-27T05:03:23.247" v="73" actId="478"/>
          <ac:spMkLst>
            <pc:docMk/>
            <pc:sldMk cId="3021844936" sldId="261"/>
            <ac:spMk id="8" creationId="{972F73E0-C441-1D3F-0C9D-8F2EAA92DDE4}"/>
          </ac:spMkLst>
        </pc:spChg>
        <pc:spChg chg="mod ord">
          <ac:chgData name="Raja Hasnain Anwar" userId="79783d09-4a72-45ba-b8fd-a89eb32d8ee3" providerId="ADAL" clId="{21EE4CA1-CEBB-43BF-B24A-1A5E12ABFE4D}" dt="2023-10-27T04:49:24.692" v="4" actId="26606"/>
          <ac:spMkLst>
            <pc:docMk/>
            <pc:sldMk cId="3021844936" sldId="261"/>
            <ac:spMk id="9" creationId="{B79EA2DC-1716-8C5E-1BBE-3EA7A4515FED}"/>
          </ac:spMkLst>
        </pc:spChg>
        <pc:spChg chg="add mod">
          <ac:chgData name="Raja Hasnain Anwar" userId="79783d09-4a72-45ba-b8fd-a89eb32d8ee3" providerId="ADAL" clId="{21EE4CA1-CEBB-43BF-B24A-1A5E12ABFE4D}" dt="2023-10-27T06:59:45.410" v="155" actId="1076"/>
          <ac:spMkLst>
            <pc:docMk/>
            <pc:sldMk cId="3021844936" sldId="261"/>
            <ac:spMk id="11" creationId="{D63A6059-52FD-2F82-7B9C-555140909B09}"/>
          </ac:spMkLst>
        </pc:spChg>
        <pc:spChg chg="add del mod">
          <ac:chgData name="Raja Hasnain Anwar" userId="79783d09-4a72-45ba-b8fd-a89eb32d8ee3" providerId="ADAL" clId="{21EE4CA1-CEBB-43BF-B24A-1A5E12ABFE4D}" dt="2023-10-27T04:55:37.399" v="24" actId="478"/>
          <ac:spMkLst>
            <pc:docMk/>
            <pc:sldMk cId="3021844936" sldId="261"/>
            <ac:spMk id="39" creationId="{92EA202A-8E5F-ED5E-A808-D69444CE01F9}"/>
          </ac:spMkLst>
        </pc:spChg>
        <pc:spChg chg="add mod">
          <ac:chgData name="Raja Hasnain Anwar" userId="79783d09-4a72-45ba-b8fd-a89eb32d8ee3" providerId="ADAL" clId="{21EE4CA1-CEBB-43BF-B24A-1A5E12ABFE4D}" dt="2023-10-27T05:09:37.089" v="127" actId="404"/>
          <ac:spMkLst>
            <pc:docMk/>
            <pc:sldMk cId="3021844936" sldId="261"/>
            <ac:spMk id="41" creationId="{87B52EE0-CA1F-52B8-63A5-E6FFF7BA16E6}"/>
          </ac:spMkLst>
        </pc:spChg>
        <pc:spChg chg="add del">
          <ac:chgData name="Raja Hasnain Anwar" userId="79783d09-4a72-45ba-b8fd-a89eb32d8ee3" providerId="ADAL" clId="{21EE4CA1-CEBB-43BF-B24A-1A5E12ABFE4D}" dt="2023-10-27T04:49:24.692" v="4" actId="26606"/>
          <ac:spMkLst>
            <pc:docMk/>
            <pc:sldMk cId="3021844936" sldId="261"/>
            <ac:spMk id="42" creationId="{4EFE82FE-7465-AE46-88DF-34D347E83B84}"/>
          </ac:spMkLst>
        </pc:spChg>
        <pc:spChg chg="add mod">
          <ac:chgData name="Raja Hasnain Anwar" userId="79783d09-4a72-45ba-b8fd-a89eb32d8ee3" providerId="ADAL" clId="{21EE4CA1-CEBB-43BF-B24A-1A5E12ABFE4D}" dt="2023-10-27T05:07:06.658" v="111" actId="1076"/>
          <ac:spMkLst>
            <pc:docMk/>
            <pc:sldMk cId="3021844936" sldId="261"/>
            <ac:spMk id="43" creationId="{E75135B9-A6F8-2BA4-4CC4-3D509BA15632}"/>
          </ac:spMkLst>
        </pc:spChg>
        <pc:spChg chg="add del mod">
          <ac:chgData name="Raja Hasnain Anwar" userId="79783d09-4a72-45ba-b8fd-a89eb32d8ee3" providerId="ADAL" clId="{21EE4CA1-CEBB-43BF-B24A-1A5E12ABFE4D}" dt="2023-10-27T06:51:53.418" v="136" actId="478"/>
          <ac:spMkLst>
            <pc:docMk/>
            <pc:sldMk cId="3021844936" sldId="261"/>
            <ac:spMk id="52" creationId="{21148688-4B21-C93E-6B67-6AFA66927CD0}"/>
          </ac:spMkLst>
        </pc:spChg>
        <pc:spChg chg="add mod">
          <ac:chgData name="Raja Hasnain Anwar" userId="79783d09-4a72-45ba-b8fd-a89eb32d8ee3" providerId="ADAL" clId="{21EE4CA1-CEBB-43BF-B24A-1A5E12ABFE4D}" dt="2023-10-27T05:07:06.658" v="111" actId="1076"/>
          <ac:spMkLst>
            <pc:docMk/>
            <pc:sldMk cId="3021844936" sldId="261"/>
            <ac:spMk id="53" creationId="{4AE5EA54-D9A2-EFA3-0256-8F5FF1086AF4}"/>
          </ac:spMkLst>
        </pc:spChg>
        <pc:spChg chg="add del mod">
          <ac:chgData name="Raja Hasnain Anwar" userId="79783d09-4a72-45ba-b8fd-a89eb32d8ee3" providerId="ADAL" clId="{21EE4CA1-CEBB-43BF-B24A-1A5E12ABFE4D}" dt="2023-10-27T06:51:56.999" v="138" actId="478"/>
          <ac:spMkLst>
            <pc:docMk/>
            <pc:sldMk cId="3021844936" sldId="261"/>
            <ac:spMk id="56" creationId="{0E90FD9B-8FE4-E911-795F-53B9F646AB1E}"/>
          </ac:spMkLst>
        </pc:spChg>
        <pc:spChg chg="add mod">
          <ac:chgData name="Raja Hasnain Anwar" userId="79783d09-4a72-45ba-b8fd-a89eb32d8ee3" providerId="ADAL" clId="{21EE4CA1-CEBB-43BF-B24A-1A5E12ABFE4D}" dt="2023-10-27T05:07:06.658" v="111" actId="1076"/>
          <ac:spMkLst>
            <pc:docMk/>
            <pc:sldMk cId="3021844936" sldId="261"/>
            <ac:spMk id="57" creationId="{E2882D65-E9B9-6F4D-7D08-3BD8B6330331}"/>
          </ac:spMkLst>
        </pc:spChg>
        <pc:spChg chg="add mod">
          <ac:chgData name="Raja Hasnain Anwar" userId="79783d09-4a72-45ba-b8fd-a89eb32d8ee3" providerId="ADAL" clId="{21EE4CA1-CEBB-43BF-B24A-1A5E12ABFE4D}" dt="2023-10-27T07:01:36.028" v="223" actId="1076"/>
          <ac:spMkLst>
            <pc:docMk/>
            <pc:sldMk cId="3021844936" sldId="261"/>
            <ac:spMk id="58" creationId="{D454767E-9F46-4C1A-BC93-24C6DD2ECE6C}"/>
          </ac:spMkLst>
        </pc:spChg>
        <pc:spChg chg="add del mod">
          <ac:chgData name="Raja Hasnain Anwar" userId="79783d09-4a72-45ba-b8fd-a89eb32d8ee3" providerId="ADAL" clId="{21EE4CA1-CEBB-43BF-B24A-1A5E12ABFE4D}" dt="2023-10-27T08:29:00.440" v="1612" actId="478"/>
          <ac:spMkLst>
            <pc:docMk/>
            <pc:sldMk cId="3021844936" sldId="261"/>
            <ac:spMk id="61" creationId="{46712ECD-D0FC-E848-EEF8-B0CE3F70743D}"/>
          </ac:spMkLst>
        </pc:spChg>
        <pc:grpChg chg="add del">
          <ac:chgData name="Raja Hasnain Anwar" userId="79783d09-4a72-45ba-b8fd-a89eb32d8ee3" providerId="ADAL" clId="{21EE4CA1-CEBB-43BF-B24A-1A5E12ABFE4D}" dt="2023-10-27T04:49:24.692" v="4" actId="26606"/>
          <ac:grpSpMkLst>
            <pc:docMk/>
            <pc:sldMk cId="3021844936" sldId="261"/>
            <ac:grpSpMk id="14" creationId="{EB46B8FB-F6A2-5F47-A6CD-A7E17E69270F}"/>
          </ac:grpSpMkLst>
        </pc:grpChg>
        <pc:grpChg chg="add del">
          <ac:chgData name="Raja Hasnain Anwar" userId="79783d09-4a72-45ba-b8fd-a89eb32d8ee3" providerId="ADAL" clId="{21EE4CA1-CEBB-43BF-B24A-1A5E12ABFE4D}" dt="2023-10-27T04:49:24.692" v="4" actId="26606"/>
          <ac:grpSpMkLst>
            <pc:docMk/>
            <pc:sldMk cId="3021844936" sldId="261"/>
            <ac:grpSpMk id="44" creationId="{BCFFF971-DAC9-F44B-9F22-4B030B6B61B3}"/>
          </ac:grpSpMkLst>
        </pc:grpChg>
        <pc:picChg chg="add mod">
          <ac:chgData name="Raja Hasnain Anwar" userId="79783d09-4a72-45ba-b8fd-a89eb32d8ee3" providerId="ADAL" clId="{21EE4CA1-CEBB-43BF-B24A-1A5E12ABFE4D}" dt="2023-10-27T05:07:06.658" v="111" actId="1076"/>
          <ac:picMkLst>
            <pc:docMk/>
            <pc:sldMk cId="3021844936" sldId="261"/>
            <ac:picMk id="10" creationId="{381E1260-B4EB-967B-A0CF-82040B296023}"/>
          </ac:picMkLst>
        </pc:picChg>
        <pc:picChg chg="add mod modCrop">
          <ac:chgData name="Raja Hasnain Anwar" userId="79783d09-4a72-45ba-b8fd-a89eb32d8ee3" providerId="ADAL" clId="{21EE4CA1-CEBB-43BF-B24A-1A5E12ABFE4D}" dt="2023-10-27T05:07:06.658" v="111" actId="1076"/>
          <ac:picMkLst>
            <pc:docMk/>
            <pc:sldMk cId="3021844936" sldId="261"/>
            <ac:picMk id="37" creationId="{73F2F39D-E887-8090-2372-E845D14EAE30}"/>
          </ac:picMkLst>
        </pc:picChg>
        <pc:picChg chg="add mod modCrop">
          <ac:chgData name="Raja Hasnain Anwar" userId="79783d09-4a72-45ba-b8fd-a89eb32d8ee3" providerId="ADAL" clId="{21EE4CA1-CEBB-43BF-B24A-1A5E12ABFE4D}" dt="2023-10-27T05:07:06.658" v="111" actId="1076"/>
          <ac:picMkLst>
            <pc:docMk/>
            <pc:sldMk cId="3021844936" sldId="261"/>
            <ac:picMk id="51" creationId="{CD3AF444-9B7C-A118-F8A6-D1CFBA3287E6}"/>
          </ac:picMkLst>
        </pc:picChg>
        <pc:picChg chg="add mod modCrop">
          <ac:chgData name="Raja Hasnain Anwar" userId="79783d09-4a72-45ba-b8fd-a89eb32d8ee3" providerId="ADAL" clId="{21EE4CA1-CEBB-43BF-B24A-1A5E12ABFE4D}" dt="2023-10-27T05:07:06.658" v="111" actId="1076"/>
          <ac:picMkLst>
            <pc:docMk/>
            <pc:sldMk cId="3021844936" sldId="261"/>
            <ac:picMk id="55" creationId="{B06DDC76-855F-6CB6-D784-3EC578B9304F}"/>
          </ac:picMkLst>
        </pc:picChg>
        <pc:picChg chg="add del mod">
          <ac:chgData name="Raja Hasnain Anwar" userId="79783d09-4a72-45ba-b8fd-a89eb32d8ee3" providerId="ADAL" clId="{21EE4CA1-CEBB-43BF-B24A-1A5E12ABFE4D}" dt="2023-10-27T08:29:00.440" v="1612" actId="478"/>
          <ac:picMkLst>
            <pc:docMk/>
            <pc:sldMk cId="3021844936" sldId="261"/>
            <ac:picMk id="60" creationId="{A0D1AF9C-EF87-99E1-BA35-D4D4DFCB2DC8}"/>
          </ac:picMkLst>
        </pc:picChg>
        <pc:picChg chg="del">
          <ac:chgData name="Raja Hasnain Anwar" userId="79783d09-4a72-45ba-b8fd-a89eb32d8ee3" providerId="ADAL" clId="{21EE4CA1-CEBB-43BF-B24A-1A5E12ABFE4D}" dt="2023-10-27T04:48:58.009" v="0" actId="21"/>
          <ac:picMkLst>
            <pc:docMk/>
            <pc:sldMk cId="3021844936" sldId="261"/>
            <ac:picMk id="1026" creationId="{56E46181-AD8A-C8F8-0A75-78AEF4F610EC}"/>
          </ac:picMkLst>
        </pc:picChg>
        <pc:cxnChg chg="add del">
          <ac:chgData name="Raja Hasnain Anwar" userId="79783d09-4a72-45ba-b8fd-a89eb32d8ee3" providerId="ADAL" clId="{21EE4CA1-CEBB-43BF-B24A-1A5E12ABFE4D}" dt="2023-10-27T04:49:24.692" v="4" actId="26606"/>
          <ac:cxnSpMkLst>
            <pc:docMk/>
            <pc:sldMk cId="3021844936" sldId="261"/>
            <ac:cxnSpMk id="40" creationId="{D33A3282-0389-C547-8CA6-7F3E7F27B34D}"/>
          </ac:cxnSpMkLst>
        </pc:cxnChg>
        <pc:cxnChg chg="add del">
          <ac:chgData name="Raja Hasnain Anwar" userId="79783d09-4a72-45ba-b8fd-a89eb32d8ee3" providerId="ADAL" clId="{21EE4CA1-CEBB-43BF-B24A-1A5E12ABFE4D}" dt="2023-10-27T04:49:24.692" v="4" actId="26606"/>
          <ac:cxnSpMkLst>
            <pc:docMk/>
            <pc:sldMk cId="3021844936" sldId="261"/>
            <ac:cxnSpMk id="50" creationId="{51D4F49C-5EE1-6C4F-858E-AE02CC2CD5BB}"/>
          </ac:cxnSpMkLst>
        </pc:cxnChg>
      </pc:sldChg>
      <pc:sldChg chg="addSp delSp modSp mod setBg modAnim">
        <pc:chgData name="Raja Hasnain Anwar" userId="79783d09-4a72-45ba-b8fd-a89eb32d8ee3" providerId="ADAL" clId="{21EE4CA1-CEBB-43BF-B24A-1A5E12ABFE4D}" dt="2023-11-01T19:26:33.935" v="3287" actId="20577"/>
        <pc:sldMkLst>
          <pc:docMk/>
          <pc:sldMk cId="2858718527" sldId="262"/>
        </pc:sldMkLst>
        <pc:spChg chg="mod">
          <ac:chgData name="Raja Hasnain Anwar" userId="79783d09-4a72-45ba-b8fd-a89eb32d8ee3" providerId="ADAL" clId="{21EE4CA1-CEBB-43BF-B24A-1A5E12ABFE4D}" dt="2023-11-01T19:26:33.935" v="3287" actId="20577"/>
          <ac:spMkLst>
            <pc:docMk/>
            <pc:sldMk cId="2858718527" sldId="262"/>
            <ac:spMk id="2" creationId="{6EDE5B99-D8B5-CC38-0001-489C10922A1C}"/>
          </ac:spMkLst>
        </pc:spChg>
        <pc:spChg chg="del mod">
          <ac:chgData name="Raja Hasnain Anwar" userId="79783d09-4a72-45ba-b8fd-a89eb32d8ee3" providerId="ADAL" clId="{21EE4CA1-CEBB-43BF-B24A-1A5E12ABFE4D}" dt="2023-10-27T07:10:07.384" v="248" actId="12084"/>
          <ac:spMkLst>
            <pc:docMk/>
            <pc:sldMk cId="2858718527" sldId="262"/>
            <ac:spMk id="3" creationId="{5ACD9202-E09A-D4E1-093E-93F1F863C549}"/>
          </ac:spMkLst>
        </pc:spChg>
        <pc:spChg chg="mod">
          <ac:chgData name="Raja Hasnain Anwar" userId="79783d09-4a72-45ba-b8fd-a89eb32d8ee3" providerId="ADAL" clId="{21EE4CA1-CEBB-43BF-B24A-1A5E12ABFE4D}" dt="2023-10-27T07:20:27.535" v="354" actId="26606"/>
          <ac:spMkLst>
            <pc:docMk/>
            <pc:sldMk cId="2858718527" sldId="262"/>
            <ac:spMk id="4" creationId="{B4C01BAC-C408-15A9-ADB8-16E0158B169E}"/>
          </ac:spMkLst>
        </pc:spChg>
        <pc:spChg chg="mod">
          <ac:chgData name="Raja Hasnain Anwar" userId="79783d09-4a72-45ba-b8fd-a89eb32d8ee3" providerId="ADAL" clId="{21EE4CA1-CEBB-43BF-B24A-1A5E12ABFE4D}" dt="2023-10-27T07:20:27.535" v="354" actId="26606"/>
          <ac:spMkLst>
            <pc:docMk/>
            <pc:sldMk cId="2858718527" sldId="262"/>
            <ac:spMk id="5" creationId="{5F40B281-7BC6-2B43-800E-A4B6CF0F4BB8}"/>
          </ac:spMkLst>
        </pc:spChg>
        <pc:spChg chg="add del">
          <ac:chgData name="Raja Hasnain Anwar" userId="79783d09-4a72-45ba-b8fd-a89eb32d8ee3" providerId="ADAL" clId="{21EE4CA1-CEBB-43BF-B24A-1A5E12ABFE4D}" dt="2023-10-27T07:20:27.535" v="354" actId="26606"/>
          <ac:spMkLst>
            <pc:docMk/>
            <pc:sldMk cId="2858718527" sldId="262"/>
            <ac:spMk id="8" creationId="{C7F2E4D6-EF46-1C43-8F3E-3620C3C83F36}"/>
          </ac:spMkLst>
        </pc:spChg>
        <pc:spChg chg="add del">
          <ac:chgData name="Raja Hasnain Anwar" userId="79783d09-4a72-45ba-b8fd-a89eb32d8ee3" providerId="ADAL" clId="{21EE4CA1-CEBB-43BF-B24A-1A5E12ABFE4D}" dt="2023-10-27T07:14:18.608" v="318" actId="26606"/>
          <ac:spMkLst>
            <pc:docMk/>
            <pc:sldMk cId="2858718527" sldId="262"/>
            <ac:spMk id="11" creationId="{C7F2E4D6-EF46-1C43-8F3E-3620C3C83F36}"/>
          </ac:spMkLst>
        </pc:spChg>
        <pc:spChg chg="add del">
          <ac:chgData name="Raja Hasnain Anwar" userId="79783d09-4a72-45ba-b8fd-a89eb32d8ee3" providerId="ADAL" clId="{21EE4CA1-CEBB-43BF-B24A-1A5E12ABFE4D}" dt="2023-10-27T07:14:20.803" v="320" actId="26606"/>
          <ac:spMkLst>
            <pc:docMk/>
            <pc:sldMk cId="2858718527" sldId="262"/>
            <ac:spMk id="22" creationId="{C7F2E4D6-EF46-1C43-8F3E-3620C3C83F36}"/>
          </ac:spMkLst>
        </pc:spChg>
        <pc:spChg chg="add del">
          <ac:chgData name="Raja Hasnain Anwar" userId="79783d09-4a72-45ba-b8fd-a89eb32d8ee3" providerId="ADAL" clId="{21EE4CA1-CEBB-43BF-B24A-1A5E12ABFE4D}" dt="2023-10-27T07:14:25.560" v="322" actId="26606"/>
          <ac:spMkLst>
            <pc:docMk/>
            <pc:sldMk cId="2858718527" sldId="262"/>
            <ac:spMk id="25" creationId="{C7F2E4D6-EF46-1C43-8F3E-3620C3C83F36}"/>
          </ac:spMkLst>
        </pc:spChg>
        <pc:spChg chg="add mod">
          <ac:chgData name="Raja Hasnain Anwar" userId="79783d09-4a72-45ba-b8fd-a89eb32d8ee3" providerId="ADAL" clId="{21EE4CA1-CEBB-43BF-B24A-1A5E12ABFE4D}" dt="2023-10-27T07:59:20.282" v="909" actId="1076"/>
          <ac:spMkLst>
            <pc:docMk/>
            <pc:sldMk cId="2858718527" sldId="262"/>
            <ac:spMk id="31" creationId="{77E974A9-3FA4-16A6-5953-43D88693A83F}"/>
          </ac:spMkLst>
        </pc:spChg>
        <pc:spChg chg="add mod">
          <ac:chgData name="Raja Hasnain Anwar" userId="79783d09-4a72-45ba-b8fd-a89eb32d8ee3" providerId="ADAL" clId="{21EE4CA1-CEBB-43BF-B24A-1A5E12ABFE4D}" dt="2023-10-27T07:59:20.282" v="909" actId="1076"/>
          <ac:spMkLst>
            <pc:docMk/>
            <pc:sldMk cId="2858718527" sldId="262"/>
            <ac:spMk id="32" creationId="{577E24DB-31FC-DADF-A5BC-0D8ED31C42C9}"/>
          </ac:spMkLst>
        </pc:spChg>
        <pc:grpChg chg="add del">
          <ac:chgData name="Raja Hasnain Anwar" userId="79783d09-4a72-45ba-b8fd-a89eb32d8ee3" providerId="ADAL" clId="{21EE4CA1-CEBB-43BF-B24A-1A5E12ABFE4D}" dt="2023-10-27T07:14:20.803" v="320" actId="26606"/>
          <ac:grpSpMkLst>
            <pc:docMk/>
            <pc:sldMk cId="2858718527" sldId="262"/>
            <ac:grpSpMk id="15" creationId="{3E5FF700-0832-7346-B31E-5F46CCA1021A}"/>
          </ac:grpSpMkLst>
        </pc:grpChg>
        <pc:grpChg chg="add del">
          <ac:chgData name="Raja Hasnain Anwar" userId="79783d09-4a72-45ba-b8fd-a89eb32d8ee3" providerId="ADAL" clId="{21EE4CA1-CEBB-43BF-B24A-1A5E12ABFE4D}" dt="2023-10-27T07:14:25.560" v="322" actId="26606"/>
          <ac:grpSpMkLst>
            <pc:docMk/>
            <pc:sldMk cId="2858718527" sldId="262"/>
            <ac:grpSpMk id="26" creationId="{0D40C408-1C95-CC45-87A7-61CE8B1F9362}"/>
          </ac:grpSpMkLst>
        </pc:grpChg>
        <pc:graphicFrameChg chg="add mod ord modGraphic">
          <ac:chgData name="Raja Hasnain Anwar" userId="79783d09-4a72-45ba-b8fd-a89eb32d8ee3" providerId="ADAL" clId="{21EE4CA1-CEBB-43BF-B24A-1A5E12ABFE4D}" dt="2023-10-27T08:00:05.147" v="915" actId="20577"/>
          <ac:graphicFrameMkLst>
            <pc:docMk/>
            <pc:sldMk cId="2858718527" sldId="262"/>
            <ac:graphicFrameMk id="6" creationId="{C9ECBFBE-6408-BC62-1A91-B0E844FBC807}"/>
          </ac:graphicFrameMkLst>
        </pc:graphicFrameChg>
        <pc:picChg chg="add mod">
          <ac:chgData name="Raja Hasnain Anwar" userId="79783d09-4a72-45ba-b8fd-a89eb32d8ee3" providerId="ADAL" clId="{21EE4CA1-CEBB-43BF-B24A-1A5E12ABFE4D}" dt="2023-10-27T07:59:20.282" v="909" actId="1076"/>
          <ac:picMkLst>
            <pc:docMk/>
            <pc:sldMk cId="2858718527" sldId="262"/>
            <ac:picMk id="10" creationId="{5F701CCD-12D8-B14B-1CBA-60DCFDC45BAE}"/>
          </ac:picMkLst>
        </pc:picChg>
        <pc:picChg chg="add mod">
          <ac:chgData name="Raja Hasnain Anwar" userId="79783d09-4a72-45ba-b8fd-a89eb32d8ee3" providerId="ADAL" clId="{21EE4CA1-CEBB-43BF-B24A-1A5E12ABFE4D}" dt="2023-10-27T07:59:20.282" v="909" actId="1076"/>
          <ac:picMkLst>
            <pc:docMk/>
            <pc:sldMk cId="2858718527" sldId="262"/>
            <ac:picMk id="24" creationId="{F4D70482-1B1B-2E73-4CBA-A0F24EB66B8F}"/>
          </ac:picMkLst>
        </pc:picChg>
        <pc:cxnChg chg="add del">
          <ac:chgData name="Raja Hasnain Anwar" userId="79783d09-4a72-45ba-b8fd-a89eb32d8ee3" providerId="ADAL" clId="{21EE4CA1-CEBB-43BF-B24A-1A5E12ABFE4D}" dt="2023-10-27T07:20:27.535" v="354" actId="26606"/>
          <ac:cxnSpMkLst>
            <pc:docMk/>
            <pc:sldMk cId="2858718527" sldId="262"/>
            <ac:cxnSpMk id="9" creationId="{BF3CF3DF-4809-5B42-9F22-981391379297}"/>
          </ac:cxnSpMkLst>
        </pc:cxnChg>
        <pc:cxnChg chg="add del">
          <ac:chgData name="Raja Hasnain Anwar" userId="79783d09-4a72-45ba-b8fd-a89eb32d8ee3" providerId="ADAL" clId="{21EE4CA1-CEBB-43BF-B24A-1A5E12ABFE4D}" dt="2023-10-27T07:14:18.608" v="318" actId="26606"/>
          <ac:cxnSpMkLst>
            <pc:docMk/>
            <pc:sldMk cId="2858718527" sldId="262"/>
            <ac:cxnSpMk id="13" creationId="{65824CF1-E973-7D48-9ECB-68CF79EC0DEF}"/>
          </ac:cxnSpMkLst>
        </pc:cxnChg>
        <pc:cxnChg chg="add del">
          <ac:chgData name="Raja Hasnain Anwar" userId="79783d09-4a72-45ba-b8fd-a89eb32d8ee3" providerId="ADAL" clId="{21EE4CA1-CEBB-43BF-B24A-1A5E12ABFE4D}" dt="2023-10-27T07:14:20.803" v="320" actId="26606"/>
          <ac:cxnSpMkLst>
            <pc:docMk/>
            <pc:sldMk cId="2858718527" sldId="262"/>
            <ac:cxnSpMk id="23" creationId="{BF3CF3DF-4809-5B42-9F22-981391379297}"/>
          </ac:cxnSpMkLst>
        </pc:cxnChg>
        <pc:cxnChg chg="add del">
          <ac:chgData name="Raja Hasnain Anwar" userId="79783d09-4a72-45ba-b8fd-a89eb32d8ee3" providerId="ADAL" clId="{21EE4CA1-CEBB-43BF-B24A-1A5E12ABFE4D}" dt="2023-10-27T07:14:25.560" v="322" actId="26606"/>
          <ac:cxnSpMkLst>
            <pc:docMk/>
            <pc:sldMk cId="2858718527" sldId="262"/>
            <ac:cxnSpMk id="30" creationId="{BF3CF3DF-4809-5B42-9F22-981391379297}"/>
          </ac:cxnSpMkLst>
        </pc:cxnChg>
      </pc:sldChg>
      <pc:sldChg chg="addSp modSp new mod modAnim modNotesTx">
        <pc:chgData name="Raja Hasnain Anwar" userId="79783d09-4a72-45ba-b8fd-a89eb32d8ee3" providerId="ADAL" clId="{21EE4CA1-CEBB-43BF-B24A-1A5E12ABFE4D}" dt="2023-11-01T19:34:46.431" v="3303" actId="403"/>
        <pc:sldMkLst>
          <pc:docMk/>
          <pc:sldMk cId="2639689343" sldId="263"/>
        </pc:sldMkLst>
        <pc:spChg chg="mod">
          <ac:chgData name="Raja Hasnain Anwar" userId="79783d09-4a72-45ba-b8fd-a89eb32d8ee3" providerId="ADAL" clId="{21EE4CA1-CEBB-43BF-B24A-1A5E12ABFE4D}" dt="2023-11-01T19:34:46.431" v="3303" actId="403"/>
          <ac:spMkLst>
            <pc:docMk/>
            <pc:sldMk cId="2639689343" sldId="263"/>
            <ac:spMk id="2" creationId="{9A188D34-2316-E682-1303-48B0CA474E05}"/>
          </ac:spMkLst>
        </pc:spChg>
        <pc:spChg chg="mod">
          <ac:chgData name="Raja Hasnain Anwar" userId="79783d09-4a72-45ba-b8fd-a89eb32d8ee3" providerId="ADAL" clId="{21EE4CA1-CEBB-43BF-B24A-1A5E12ABFE4D}" dt="2023-10-27T08:34:27.492" v="1697" actId="14100"/>
          <ac:spMkLst>
            <pc:docMk/>
            <pc:sldMk cId="2639689343" sldId="263"/>
            <ac:spMk id="3" creationId="{EB357325-E824-C497-48F5-C72CF820809D}"/>
          </ac:spMkLst>
        </pc:spChg>
        <pc:spChg chg="add mod">
          <ac:chgData name="Raja Hasnain Anwar" userId="79783d09-4a72-45ba-b8fd-a89eb32d8ee3" providerId="ADAL" clId="{21EE4CA1-CEBB-43BF-B24A-1A5E12ABFE4D}" dt="2023-10-27T08:33:31.821" v="1689" actId="120"/>
          <ac:spMkLst>
            <pc:docMk/>
            <pc:sldMk cId="2639689343" sldId="263"/>
            <ac:spMk id="8" creationId="{EA87D199-6EBD-8EA7-19F5-9FC1B8CE25FB}"/>
          </ac:spMkLst>
        </pc:spChg>
        <pc:spChg chg="add mod">
          <ac:chgData name="Raja Hasnain Anwar" userId="79783d09-4a72-45ba-b8fd-a89eb32d8ee3" providerId="ADAL" clId="{21EE4CA1-CEBB-43BF-B24A-1A5E12ABFE4D}" dt="2023-10-27T08:35:16.430" v="1721" actId="20577"/>
          <ac:spMkLst>
            <pc:docMk/>
            <pc:sldMk cId="2639689343" sldId="263"/>
            <ac:spMk id="9" creationId="{E7C620CF-3D07-9B36-2937-C37959846ABC}"/>
          </ac:spMkLst>
        </pc:spChg>
        <pc:picChg chg="add mod">
          <ac:chgData name="Raja Hasnain Anwar" userId="79783d09-4a72-45ba-b8fd-a89eb32d8ee3" providerId="ADAL" clId="{21EE4CA1-CEBB-43BF-B24A-1A5E12ABFE4D}" dt="2023-10-27T08:33:43.884" v="1690" actId="14100"/>
          <ac:picMkLst>
            <pc:docMk/>
            <pc:sldMk cId="2639689343" sldId="263"/>
            <ac:picMk id="7" creationId="{E4FC9366-51E5-AE30-9B81-C6033390F959}"/>
          </ac:picMkLst>
        </pc:picChg>
        <pc:picChg chg="add mod">
          <ac:chgData name="Raja Hasnain Anwar" userId="79783d09-4a72-45ba-b8fd-a89eb32d8ee3" providerId="ADAL" clId="{21EE4CA1-CEBB-43BF-B24A-1A5E12ABFE4D}" dt="2023-10-27T08:32:00.291" v="1621" actId="1076"/>
          <ac:picMkLst>
            <pc:docMk/>
            <pc:sldMk cId="2639689343" sldId="263"/>
            <ac:picMk id="1026" creationId="{C9745D91-BCAA-6454-69FD-036966406ED1}"/>
          </ac:picMkLst>
        </pc:picChg>
      </pc:sldChg>
      <pc:sldChg chg="addSp delSp modSp new mod delAnim modAnim">
        <pc:chgData name="Raja Hasnain Anwar" userId="79783d09-4a72-45ba-b8fd-a89eb32d8ee3" providerId="ADAL" clId="{21EE4CA1-CEBB-43BF-B24A-1A5E12ABFE4D}" dt="2023-11-01T15:07:29.122" v="3283" actId="122"/>
        <pc:sldMkLst>
          <pc:docMk/>
          <pc:sldMk cId="2543934862" sldId="264"/>
        </pc:sldMkLst>
        <pc:spChg chg="mod">
          <ac:chgData name="Raja Hasnain Anwar" userId="79783d09-4a72-45ba-b8fd-a89eb32d8ee3" providerId="ADAL" clId="{21EE4CA1-CEBB-43BF-B24A-1A5E12ABFE4D}" dt="2023-10-27T08:09:23.119" v="1151" actId="14100"/>
          <ac:spMkLst>
            <pc:docMk/>
            <pc:sldMk cId="2543934862" sldId="264"/>
            <ac:spMk id="2" creationId="{C919F16F-A5C3-FD72-871C-B99AFC35A4B4}"/>
          </ac:spMkLst>
        </pc:spChg>
        <pc:spChg chg="mod">
          <ac:chgData name="Raja Hasnain Anwar" userId="79783d09-4a72-45ba-b8fd-a89eb32d8ee3" providerId="ADAL" clId="{21EE4CA1-CEBB-43BF-B24A-1A5E12ABFE4D}" dt="2023-11-01T15:05:41.937" v="3210" actId="16959"/>
          <ac:spMkLst>
            <pc:docMk/>
            <pc:sldMk cId="2543934862" sldId="264"/>
            <ac:spMk id="3" creationId="{F0696721-9191-583D-7C91-D3D825116062}"/>
          </ac:spMkLst>
        </pc:spChg>
        <pc:spChg chg="add del">
          <ac:chgData name="Raja Hasnain Anwar" userId="79783d09-4a72-45ba-b8fd-a89eb32d8ee3" providerId="ADAL" clId="{21EE4CA1-CEBB-43BF-B24A-1A5E12ABFE4D}" dt="2023-11-01T04:55:07.203" v="3021" actId="11529"/>
          <ac:spMkLst>
            <pc:docMk/>
            <pc:sldMk cId="2543934862" sldId="264"/>
            <ac:spMk id="9" creationId="{6C787808-6A39-1B80-15A7-99F8D540F3F3}"/>
          </ac:spMkLst>
        </pc:spChg>
        <pc:spChg chg="add mod">
          <ac:chgData name="Raja Hasnain Anwar" userId="79783d09-4a72-45ba-b8fd-a89eb32d8ee3" providerId="ADAL" clId="{21EE4CA1-CEBB-43BF-B24A-1A5E12ABFE4D}" dt="2023-11-01T15:06:52.006" v="3277" actId="14100"/>
          <ac:spMkLst>
            <pc:docMk/>
            <pc:sldMk cId="2543934862" sldId="264"/>
            <ac:spMk id="12" creationId="{4FD872E9-8179-9E37-7838-7FA31F5B86F5}"/>
          </ac:spMkLst>
        </pc:spChg>
        <pc:spChg chg="add mod">
          <ac:chgData name="Raja Hasnain Anwar" userId="79783d09-4a72-45ba-b8fd-a89eb32d8ee3" providerId="ADAL" clId="{21EE4CA1-CEBB-43BF-B24A-1A5E12ABFE4D}" dt="2023-11-01T15:07:29.122" v="3283" actId="122"/>
          <ac:spMkLst>
            <pc:docMk/>
            <pc:sldMk cId="2543934862" sldId="264"/>
            <ac:spMk id="13" creationId="{03FB132F-070C-51D1-ABB2-6F85C30FF7A4}"/>
          </ac:spMkLst>
        </pc:spChg>
        <pc:spChg chg="add del mod">
          <ac:chgData name="Raja Hasnain Anwar" userId="79783d09-4a72-45ba-b8fd-a89eb32d8ee3" providerId="ADAL" clId="{21EE4CA1-CEBB-43BF-B24A-1A5E12ABFE4D}" dt="2023-11-01T04:56:41.937" v="3038"/>
          <ac:spMkLst>
            <pc:docMk/>
            <pc:sldMk cId="2543934862" sldId="264"/>
            <ac:spMk id="14" creationId="{AFE47219-14AE-0B97-6652-289F799E4944}"/>
          </ac:spMkLst>
        </pc:spChg>
        <pc:spChg chg="add mod">
          <ac:chgData name="Raja Hasnain Anwar" userId="79783d09-4a72-45ba-b8fd-a89eb32d8ee3" providerId="ADAL" clId="{21EE4CA1-CEBB-43BF-B24A-1A5E12ABFE4D}" dt="2023-11-01T15:06:43.255" v="3275" actId="1035"/>
          <ac:spMkLst>
            <pc:docMk/>
            <pc:sldMk cId="2543934862" sldId="264"/>
            <ac:spMk id="15" creationId="{F7920730-1CFA-21D8-9425-55E69839C39C}"/>
          </ac:spMkLst>
        </pc:spChg>
        <pc:spChg chg="add mod">
          <ac:chgData name="Raja Hasnain Anwar" userId="79783d09-4a72-45ba-b8fd-a89eb32d8ee3" providerId="ADAL" clId="{21EE4CA1-CEBB-43BF-B24A-1A5E12ABFE4D}" dt="2023-11-01T15:07:14.798" v="3279" actId="207"/>
          <ac:spMkLst>
            <pc:docMk/>
            <pc:sldMk cId="2543934862" sldId="264"/>
            <ac:spMk id="16" creationId="{04743DB5-C5AF-4E3A-1A5F-8ECA2553A73D}"/>
          </ac:spMkLst>
        </pc:spChg>
        <pc:spChg chg="add mod">
          <ac:chgData name="Raja Hasnain Anwar" userId="79783d09-4a72-45ba-b8fd-a89eb32d8ee3" providerId="ADAL" clId="{21EE4CA1-CEBB-43BF-B24A-1A5E12ABFE4D}" dt="2023-11-01T15:06:43.255" v="3275" actId="1035"/>
          <ac:spMkLst>
            <pc:docMk/>
            <pc:sldMk cId="2543934862" sldId="264"/>
            <ac:spMk id="17" creationId="{25AC783D-4F5B-44B5-B415-8816F7086F66}"/>
          </ac:spMkLst>
        </pc:spChg>
        <pc:picChg chg="add del mod">
          <ac:chgData name="Raja Hasnain Anwar" userId="79783d09-4a72-45ba-b8fd-a89eb32d8ee3" providerId="ADAL" clId="{21EE4CA1-CEBB-43BF-B24A-1A5E12ABFE4D}" dt="2023-11-01T04:47:34.385" v="2811" actId="21"/>
          <ac:picMkLst>
            <pc:docMk/>
            <pc:sldMk cId="2543934862" sldId="264"/>
            <ac:picMk id="7" creationId="{35615E3E-EE5B-688B-ACFA-8EA68BA06135}"/>
          </ac:picMkLst>
        </pc:picChg>
        <pc:picChg chg="add mod">
          <ac:chgData name="Raja Hasnain Anwar" userId="79783d09-4a72-45ba-b8fd-a89eb32d8ee3" providerId="ADAL" clId="{21EE4CA1-CEBB-43BF-B24A-1A5E12ABFE4D}" dt="2023-11-01T15:06:43.255" v="3275" actId="1035"/>
          <ac:picMkLst>
            <pc:docMk/>
            <pc:sldMk cId="2543934862" sldId="264"/>
            <ac:picMk id="8" creationId="{91E1FB7F-CBAD-A81C-B35B-6CC969420CC8}"/>
          </ac:picMkLst>
        </pc:picChg>
        <pc:cxnChg chg="add del">
          <ac:chgData name="Raja Hasnain Anwar" userId="79783d09-4a72-45ba-b8fd-a89eb32d8ee3" providerId="ADAL" clId="{21EE4CA1-CEBB-43BF-B24A-1A5E12ABFE4D}" dt="2023-11-01T04:55:22.753" v="3023" actId="11529"/>
          <ac:cxnSpMkLst>
            <pc:docMk/>
            <pc:sldMk cId="2543934862" sldId="264"/>
            <ac:cxnSpMk id="11" creationId="{F1F2120D-C0DC-79B0-511C-811DC5685DD2}"/>
          </ac:cxnSpMkLst>
        </pc:cxnChg>
      </pc:sldChg>
      <pc:sldChg chg="addSp delSp modSp new mod ord modAnim modNotesTx">
        <pc:chgData name="Raja Hasnain Anwar" userId="79783d09-4a72-45ba-b8fd-a89eb32d8ee3" providerId="ADAL" clId="{21EE4CA1-CEBB-43BF-B24A-1A5E12ABFE4D}" dt="2023-11-01T20:53:21.341" v="3339" actId="1076"/>
        <pc:sldMkLst>
          <pc:docMk/>
          <pc:sldMk cId="1802656330" sldId="265"/>
        </pc:sldMkLst>
        <pc:spChg chg="mod">
          <ac:chgData name="Raja Hasnain Anwar" userId="79783d09-4a72-45ba-b8fd-a89eb32d8ee3" providerId="ADAL" clId="{21EE4CA1-CEBB-43BF-B24A-1A5E12ABFE4D}" dt="2023-10-27T08:36:04.430" v="1736" actId="20577"/>
          <ac:spMkLst>
            <pc:docMk/>
            <pc:sldMk cId="1802656330" sldId="265"/>
            <ac:spMk id="2" creationId="{DA13A31C-7B39-ED61-40C7-97CABCDCCC1A}"/>
          </ac:spMkLst>
        </pc:spChg>
        <pc:spChg chg="del">
          <ac:chgData name="Raja Hasnain Anwar" userId="79783d09-4a72-45ba-b8fd-a89eb32d8ee3" providerId="ADAL" clId="{21EE4CA1-CEBB-43BF-B24A-1A5E12ABFE4D}" dt="2023-10-27T08:37:25.938" v="1737" actId="478"/>
          <ac:spMkLst>
            <pc:docMk/>
            <pc:sldMk cId="1802656330" sldId="265"/>
            <ac:spMk id="3" creationId="{799D76C9-4E8E-DFD0-5659-490FDB44AD21}"/>
          </ac:spMkLst>
        </pc:spChg>
        <pc:spChg chg="add mod">
          <ac:chgData name="Raja Hasnain Anwar" userId="79783d09-4a72-45ba-b8fd-a89eb32d8ee3" providerId="ADAL" clId="{21EE4CA1-CEBB-43BF-B24A-1A5E12ABFE4D}" dt="2023-10-27T08:45:09.670" v="1885" actId="1076"/>
          <ac:spMkLst>
            <pc:docMk/>
            <pc:sldMk cId="1802656330" sldId="265"/>
            <ac:spMk id="8" creationId="{57BC23D3-C137-54E8-41A1-0D0B9001A7D8}"/>
          </ac:spMkLst>
        </pc:spChg>
        <pc:spChg chg="add mod">
          <ac:chgData name="Raja Hasnain Anwar" userId="79783d09-4a72-45ba-b8fd-a89eb32d8ee3" providerId="ADAL" clId="{21EE4CA1-CEBB-43BF-B24A-1A5E12ABFE4D}" dt="2023-11-01T20:53:21.341" v="3339" actId="1076"/>
          <ac:spMkLst>
            <pc:docMk/>
            <pc:sldMk cId="1802656330" sldId="265"/>
            <ac:spMk id="11" creationId="{43A9BE4F-10D4-7D9B-4A74-C8E0958119E2}"/>
          </ac:spMkLst>
        </pc:spChg>
        <pc:spChg chg="add mod">
          <ac:chgData name="Raja Hasnain Anwar" userId="79783d09-4a72-45ba-b8fd-a89eb32d8ee3" providerId="ADAL" clId="{21EE4CA1-CEBB-43BF-B24A-1A5E12ABFE4D}" dt="2023-10-27T08:45:09.670" v="1885" actId="1076"/>
          <ac:spMkLst>
            <pc:docMk/>
            <pc:sldMk cId="1802656330" sldId="265"/>
            <ac:spMk id="14" creationId="{FBF98F19-913A-B54C-3E06-E4004DA5B3A3}"/>
          </ac:spMkLst>
        </pc:spChg>
        <pc:spChg chg="add mod">
          <ac:chgData name="Raja Hasnain Anwar" userId="79783d09-4a72-45ba-b8fd-a89eb32d8ee3" providerId="ADAL" clId="{21EE4CA1-CEBB-43BF-B24A-1A5E12ABFE4D}" dt="2023-10-27T08:45:13.826" v="1886" actId="1076"/>
          <ac:spMkLst>
            <pc:docMk/>
            <pc:sldMk cId="1802656330" sldId="265"/>
            <ac:spMk id="15" creationId="{AC374F1A-D347-D211-1031-821C85BCE927}"/>
          </ac:spMkLst>
        </pc:spChg>
        <pc:picChg chg="add mod">
          <ac:chgData name="Raja Hasnain Anwar" userId="79783d09-4a72-45ba-b8fd-a89eb32d8ee3" providerId="ADAL" clId="{21EE4CA1-CEBB-43BF-B24A-1A5E12ABFE4D}" dt="2023-10-27T08:45:09.670" v="1885" actId="1076"/>
          <ac:picMkLst>
            <pc:docMk/>
            <pc:sldMk cId="1802656330" sldId="265"/>
            <ac:picMk id="7" creationId="{14BFF074-92D9-D934-6030-335FD78C820F}"/>
          </ac:picMkLst>
        </pc:picChg>
        <pc:picChg chg="add mod">
          <ac:chgData name="Raja Hasnain Anwar" userId="79783d09-4a72-45ba-b8fd-a89eb32d8ee3" providerId="ADAL" clId="{21EE4CA1-CEBB-43BF-B24A-1A5E12ABFE4D}" dt="2023-10-27T08:45:13.826" v="1886" actId="1076"/>
          <ac:picMkLst>
            <pc:docMk/>
            <pc:sldMk cId="1802656330" sldId="265"/>
            <ac:picMk id="10" creationId="{28ACDCE0-4BEF-0B3F-2E23-ED04FF7017EC}"/>
          </ac:picMkLst>
        </pc:picChg>
        <pc:picChg chg="add del mod">
          <ac:chgData name="Raja Hasnain Anwar" userId="79783d09-4a72-45ba-b8fd-a89eb32d8ee3" providerId="ADAL" clId="{21EE4CA1-CEBB-43BF-B24A-1A5E12ABFE4D}" dt="2023-10-27T08:42:17.174" v="1852" actId="478"/>
          <ac:picMkLst>
            <pc:docMk/>
            <pc:sldMk cId="1802656330" sldId="265"/>
            <ac:picMk id="13" creationId="{4EAB1DA4-98FD-C25C-D0A7-8D107B71D90D}"/>
          </ac:picMkLst>
        </pc:picChg>
      </pc:sldChg>
      <pc:sldChg chg="addSp delSp modSp new mod ord modAnim chgLayout">
        <pc:chgData name="Raja Hasnain Anwar" userId="79783d09-4a72-45ba-b8fd-a89eb32d8ee3" providerId="ADAL" clId="{21EE4CA1-CEBB-43BF-B24A-1A5E12ABFE4D}" dt="2023-11-01T15:04:10.679" v="3195" actId="14100"/>
        <pc:sldMkLst>
          <pc:docMk/>
          <pc:sldMk cId="224358645" sldId="266"/>
        </pc:sldMkLst>
        <pc:spChg chg="mod ord">
          <ac:chgData name="Raja Hasnain Anwar" userId="79783d09-4a72-45ba-b8fd-a89eb32d8ee3" providerId="ADAL" clId="{21EE4CA1-CEBB-43BF-B24A-1A5E12ABFE4D}" dt="2023-10-27T08:46:40.654" v="1914" actId="700"/>
          <ac:spMkLst>
            <pc:docMk/>
            <pc:sldMk cId="224358645" sldId="266"/>
            <ac:spMk id="2" creationId="{0124D51F-61D1-884E-A9EB-E8658D701777}"/>
          </ac:spMkLst>
        </pc:spChg>
        <pc:spChg chg="del">
          <ac:chgData name="Raja Hasnain Anwar" userId="79783d09-4a72-45ba-b8fd-a89eb32d8ee3" providerId="ADAL" clId="{21EE4CA1-CEBB-43BF-B24A-1A5E12ABFE4D}" dt="2023-10-27T08:46:04.184" v="1908" actId="478"/>
          <ac:spMkLst>
            <pc:docMk/>
            <pc:sldMk cId="224358645" sldId="266"/>
            <ac:spMk id="3" creationId="{BDA7E658-09E2-384E-2060-FE6E418E5B8E}"/>
          </ac:spMkLst>
        </pc:spChg>
        <pc:spChg chg="mod ord">
          <ac:chgData name="Raja Hasnain Anwar" userId="79783d09-4a72-45ba-b8fd-a89eb32d8ee3" providerId="ADAL" clId="{21EE4CA1-CEBB-43BF-B24A-1A5E12ABFE4D}" dt="2023-10-27T08:46:40.654" v="1914" actId="700"/>
          <ac:spMkLst>
            <pc:docMk/>
            <pc:sldMk cId="224358645" sldId="266"/>
            <ac:spMk id="4" creationId="{78492104-12E6-5397-12BC-693DC5AD8F07}"/>
          </ac:spMkLst>
        </pc:spChg>
        <pc:spChg chg="mod ord">
          <ac:chgData name="Raja Hasnain Anwar" userId="79783d09-4a72-45ba-b8fd-a89eb32d8ee3" providerId="ADAL" clId="{21EE4CA1-CEBB-43BF-B24A-1A5E12ABFE4D}" dt="2023-10-27T08:46:40.654" v="1914" actId="700"/>
          <ac:spMkLst>
            <pc:docMk/>
            <pc:sldMk cId="224358645" sldId="266"/>
            <ac:spMk id="5" creationId="{61E49983-08E1-7941-F518-7E2AB8F9FE48}"/>
          </ac:spMkLst>
        </pc:spChg>
        <pc:spChg chg="add del mod">
          <ac:chgData name="Raja Hasnain Anwar" userId="79783d09-4a72-45ba-b8fd-a89eb32d8ee3" providerId="ADAL" clId="{21EE4CA1-CEBB-43BF-B24A-1A5E12ABFE4D}" dt="2023-10-27T08:46:36.218" v="1913" actId="767"/>
          <ac:spMkLst>
            <pc:docMk/>
            <pc:sldMk cId="224358645" sldId="266"/>
            <ac:spMk id="8" creationId="{2984722D-A899-5AB2-6689-EEF85581CC08}"/>
          </ac:spMkLst>
        </pc:spChg>
        <pc:spChg chg="add mod ord">
          <ac:chgData name="Raja Hasnain Anwar" userId="79783d09-4a72-45ba-b8fd-a89eb32d8ee3" providerId="ADAL" clId="{21EE4CA1-CEBB-43BF-B24A-1A5E12ABFE4D}" dt="2023-10-27T08:52:31.825" v="2249" actId="20577"/>
          <ac:spMkLst>
            <pc:docMk/>
            <pc:sldMk cId="224358645" sldId="266"/>
            <ac:spMk id="9" creationId="{B3AEEFAA-35DC-4667-D873-FFB8D6F3FCFF}"/>
          </ac:spMkLst>
        </pc:spChg>
        <pc:spChg chg="add mod">
          <ac:chgData name="Raja Hasnain Anwar" userId="79783d09-4a72-45ba-b8fd-a89eb32d8ee3" providerId="ADAL" clId="{21EE4CA1-CEBB-43BF-B24A-1A5E12ABFE4D}" dt="2023-10-27T08:57:02.987" v="2346" actId="20577"/>
          <ac:spMkLst>
            <pc:docMk/>
            <pc:sldMk cId="224358645" sldId="266"/>
            <ac:spMk id="10" creationId="{ED4031AB-2464-E540-CF5C-FAB2D3BBBFC6}"/>
          </ac:spMkLst>
        </pc:spChg>
        <pc:picChg chg="add mod modCrop">
          <ac:chgData name="Raja Hasnain Anwar" userId="79783d09-4a72-45ba-b8fd-a89eb32d8ee3" providerId="ADAL" clId="{21EE4CA1-CEBB-43BF-B24A-1A5E12ABFE4D}" dt="2023-11-01T15:04:10.679" v="3195" actId="14100"/>
          <ac:picMkLst>
            <pc:docMk/>
            <pc:sldMk cId="224358645" sldId="266"/>
            <ac:picMk id="7" creationId="{64DBDDE0-868C-A16F-39CF-B077B05931E0}"/>
          </ac:picMkLst>
        </pc:picChg>
      </pc:sldChg>
      <pc:sldChg chg="addSp delSp modSp add mod setBg delAnim modAnim modNotesTx">
        <pc:chgData name="Raja Hasnain Anwar" userId="79783d09-4a72-45ba-b8fd-a89eb32d8ee3" providerId="ADAL" clId="{21EE4CA1-CEBB-43BF-B24A-1A5E12ABFE4D}" dt="2023-11-01T20:56:50.477" v="3353"/>
        <pc:sldMkLst>
          <pc:docMk/>
          <pc:sldMk cId="3927992197" sldId="267"/>
        </pc:sldMkLst>
        <pc:spChg chg="mod">
          <ac:chgData name="Raja Hasnain Anwar" userId="79783d09-4a72-45ba-b8fd-a89eb32d8ee3" providerId="ADAL" clId="{21EE4CA1-CEBB-43BF-B24A-1A5E12ABFE4D}" dt="2023-11-01T19:34:54" v="3310" actId="403"/>
          <ac:spMkLst>
            <pc:docMk/>
            <pc:sldMk cId="3927992197" sldId="267"/>
            <ac:spMk id="2" creationId="{9A188D34-2316-E682-1303-48B0CA474E05}"/>
          </ac:spMkLst>
        </pc:spChg>
        <pc:spChg chg="add mod">
          <ac:chgData name="Raja Hasnain Anwar" userId="79783d09-4a72-45ba-b8fd-a89eb32d8ee3" providerId="ADAL" clId="{21EE4CA1-CEBB-43BF-B24A-1A5E12ABFE4D}" dt="2023-11-01T20:52:31.592" v="3326" actId="20577"/>
          <ac:spMkLst>
            <pc:docMk/>
            <pc:sldMk cId="3927992197" sldId="267"/>
            <ac:spMk id="3" creationId="{6CB631AE-B71D-355B-4811-AD124D25768C}"/>
          </ac:spMkLst>
        </pc:spChg>
        <pc:spChg chg="del">
          <ac:chgData name="Raja Hasnain Anwar" userId="79783d09-4a72-45ba-b8fd-a89eb32d8ee3" providerId="ADAL" clId="{21EE4CA1-CEBB-43BF-B24A-1A5E12ABFE4D}" dt="2023-11-01T04:47:28.640" v="2809" actId="478"/>
          <ac:spMkLst>
            <pc:docMk/>
            <pc:sldMk cId="3927992197" sldId="267"/>
            <ac:spMk id="3" creationId="{EB357325-E824-C497-48F5-C72CF820809D}"/>
          </ac:spMkLst>
        </pc:spChg>
        <pc:spChg chg="mod">
          <ac:chgData name="Raja Hasnain Anwar" userId="79783d09-4a72-45ba-b8fd-a89eb32d8ee3" providerId="ADAL" clId="{21EE4CA1-CEBB-43BF-B24A-1A5E12ABFE4D}" dt="2023-11-01T04:50:17.194" v="2925" actId="26606"/>
          <ac:spMkLst>
            <pc:docMk/>
            <pc:sldMk cId="3927992197" sldId="267"/>
            <ac:spMk id="4" creationId="{059135E5-47E1-F3EC-A9D5-CA35292A0E15}"/>
          </ac:spMkLst>
        </pc:spChg>
        <pc:spChg chg="mod">
          <ac:chgData name="Raja Hasnain Anwar" userId="79783d09-4a72-45ba-b8fd-a89eb32d8ee3" providerId="ADAL" clId="{21EE4CA1-CEBB-43BF-B24A-1A5E12ABFE4D}" dt="2023-11-01T04:50:17.194" v="2925" actId="26606"/>
          <ac:spMkLst>
            <pc:docMk/>
            <pc:sldMk cId="3927992197" sldId="267"/>
            <ac:spMk id="5" creationId="{3BE1DD0F-61CA-1FF9-46A4-4A86EF9E126E}"/>
          </ac:spMkLst>
        </pc:spChg>
        <pc:spChg chg="add mod">
          <ac:chgData name="Raja Hasnain Anwar" userId="79783d09-4a72-45ba-b8fd-a89eb32d8ee3" providerId="ADAL" clId="{21EE4CA1-CEBB-43BF-B24A-1A5E12ABFE4D}" dt="2023-11-01T20:52:16.031" v="3322" actId="1076"/>
          <ac:spMkLst>
            <pc:docMk/>
            <pc:sldMk cId="3927992197" sldId="267"/>
            <ac:spMk id="7" creationId="{5097D06F-ACA6-807E-D9B5-18442F9C3028}"/>
          </ac:spMkLst>
        </pc:spChg>
        <pc:spChg chg="add mod">
          <ac:chgData name="Raja Hasnain Anwar" userId="79783d09-4a72-45ba-b8fd-a89eb32d8ee3" providerId="ADAL" clId="{21EE4CA1-CEBB-43BF-B24A-1A5E12ABFE4D}" dt="2023-11-01T20:52:22.439" v="3324" actId="1076"/>
          <ac:spMkLst>
            <pc:docMk/>
            <pc:sldMk cId="3927992197" sldId="267"/>
            <ac:spMk id="8" creationId="{070D9B0A-F2C7-6DF6-357A-BF49C0EF7F02}"/>
          </ac:spMkLst>
        </pc:spChg>
        <pc:spChg chg="del">
          <ac:chgData name="Raja Hasnain Anwar" userId="79783d09-4a72-45ba-b8fd-a89eb32d8ee3" providerId="ADAL" clId="{21EE4CA1-CEBB-43BF-B24A-1A5E12ABFE4D}" dt="2023-11-01T04:47:43.851" v="2814" actId="478"/>
          <ac:spMkLst>
            <pc:docMk/>
            <pc:sldMk cId="3927992197" sldId="267"/>
            <ac:spMk id="8" creationId="{EA87D199-6EBD-8EA7-19F5-9FC1B8CE25FB}"/>
          </ac:spMkLst>
        </pc:spChg>
        <pc:spChg chg="del">
          <ac:chgData name="Raja Hasnain Anwar" userId="79783d09-4a72-45ba-b8fd-a89eb32d8ee3" providerId="ADAL" clId="{21EE4CA1-CEBB-43BF-B24A-1A5E12ABFE4D}" dt="2023-11-01T04:47:25.360" v="2808" actId="478"/>
          <ac:spMkLst>
            <pc:docMk/>
            <pc:sldMk cId="3927992197" sldId="267"/>
            <ac:spMk id="9" creationId="{E7C620CF-3D07-9B36-2937-C37959846ABC}"/>
          </ac:spMkLst>
        </pc:spChg>
        <pc:spChg chg="add del mod">
          <ac:chgData name="Raja Hasnain Anwar" userId="79783d09-4a72-45ba-b8fd-a89eb32d8ee3" providerId="ADAL" clId="{21EE4CA1-CEBB-43BF-B24A-1A5E12ABFE4D}" dt="2023-11-01T04:47:38.838" v="2812" actId="478"/>
          <ac:spMkLst>
            <pc:docMk/>
            <pc:sldMk cId="3927992197" sldId="267"/>
            <ac:spMk id="10" creationId="{A73907D4-79B5-9C51-1776-9A8534556C23}"/>
          </ac:spMkLst>
        </pc:spChg>
        <pc:spChg chg="add mod">
          <ac:chgData name="Raja Hasnain Anwar" userId="79783d09-4a72-45ba-b8fd-a89eb32d8ee3" providerId="ADAL" clId="{21EE4CA1-CEBB-43BF-B24A-1A5E12ABFE4D}" dt="2023-11-01T04:52:02.349" v="3006" actId="1035"/>
          <ac:spMkLst>
            <pc:docMk/>
            <pc:sldMk cId="3927992197" sldId="267"/>
            <ac:spMk id="14" creationId="{278108E5-22CA-4686-FBAE-86A98D05457B}"/>
          </ac:spMkLst>
        </pc:spChg>
        <pc:spChg chg="add mod">
          <ac:chgData name="Raja Hasnain Anwar" userId="79783d09-4a72-45ba-b8fd-a89eb32d8ee3" providerId="ADAL" clId="{21EE4CA1-CEBB-43BF-B24A-1A5E12ABFE4D}" dt="2023-11-01T04:51:57.557" v="2997" actId="1035"/>
          <ac:spMkLst>
            <pc:docMk/>
            <pc:sldMk cId="3927992197" sldId="267"/>
            <ac:spMk id="15" creationId="{7A39E5EF-9872-1EF8-D427-6C37621A5D67}"/>
          </ac:spMkLst>
        </pc:spChg>
        <pc:spChg chg="add del">
          <ac:chgData name="Raja Hasnain Anwar" userId="79783d09-4a72-45ba-b8fd-a89eb32d8ee3" providerId="ADAL" clId="{21EE4CA1-CEBB-43BF-B24A-1A5E12ABFE4D}" dt="2023-11-01T04:50:17.194" v="2925" actId="26606"/>
          <ac:spMkLst>
            <pc:docMk/>
            <pc:sldMk cId="3927992197" sldId="267"/>
            <ac:spMk id="46" creationId="{4EFE82FE-7465-AE46-88DF-34D347E83B84}"/>
          </ac:spMkLst>
        </pc:spChg>
        <pc:grpChg chg="add del">
          <ac:chgData name="Raja Hasnain Anwar" userId="79783d09-4a72-45ba-b8fd-a89eb32d8ee3" providerId="ADAL" clId="{21EE4CA1-CEBB-43BF-B24A-1A5E12ABFE4D}" dt="2023-11-01T04:50:17.194" v="2925" actId="26606"/>
          <ac:grpSpMkLst>
            <pc:docMk/>
            <pc:sldMk cId="3927992197" sldId="267"/>
            <ac:grpSpMk id="18" creationId="{EB46B8FB-F6A2-5F47-A6CD-A7E17E69270F}"/>
          </ac:grpSpMkLst>
        </pc:grpChg>
        <pc:grpChg chg="add del">
          <ac:chgData name="Raja Hasnain Anwar" userId="79783d09-4a72-45ba-b8fd-a89eb32d8ee3" providerId="ADAL" clId="{21EE4CA1-CEBB-43BF-B24A-1A5E12ABFE4D}" dt="2023-11-01T04:50:17.194" v="2925" actId="26606"/>
          <ac:grpSpMkLst>
            <pc:docMk/>
            <pc:sldMk cId="3927992197" sldId="267"/>
            <ac:grpSpMk id="48" creationId="{BCFFF971-DAC9-F44B-9F22-4B030B6B61B3}"/>
          </ac:grpSpMkLst>
        </pc:grpChg>
        <pc:graphicFrameChg chg="del">
          <ac:chgData name="Raja Hasnain Anwar" userId="79783d09-4a72-45ba-b8fd-a89eb32d8ee3" providerId="ADAL" clId="{21EE4CA1-CEBB-43BF-B24A-1A5E12ABFE4D}" dt="2023-11-01T04:47:24.051" v="2807" actId="478"/>
          <ac:graphicFrameMkLst>
            <pc:docMk/>
            <pc:sldMk cId="3927992197" sldId="267"/>
            <ac:graphicFrameMk id="6" creationId="{54543321-B6CE-7290-705A-BD118924FB72}"/>
          </ac:graphicFrameMkLst>
        </pc:graphicFrameChg>
        <pc:picChg chg="add mod ord">
          <ac:chgData name="Raja Hasnain Anwar" userId="79783d09-4a72-45ba-b8fd-a89eb32d8ee3" providerId="ADAL" clId="{21EE4CA1-CEBB-43BF-B24A-1A5E12ABFE4D}" dt="2023-11-01T04:50:42.542" v="2955" actId="1076"/>
          <ac:picMkLst>
            <pc:docMk/>
            <pc:sldMk cId="3927992197" sldId="267"/>
            <ac:picMk id="11" creationId="{354E5B2F-C54F-C9F1-445E-3CEB13521818}"/>
          </ac:picMkLst>
        </pc:picChg>
        <pc:picChg chg="add mod">
          <ac:chgData name="Raja Hasnain Anwar" userId="79783d09-4a72-45ba-b8fd-a89eb32d8ee3" providerId="ADAL" clId="{21EE4CA1-CEBB-43BF-B24A-1A5E12ABFE4D}" dt="2023-11-01T04:50:38.414" v="2954" actId="1036"/>
          <ac:picMkLst>
            <pc:docMk/>
            <pc:sldMk cId="3927992197" sldId="267"/>
            <ac:picMk id="13" creationId="{EDA967AE-40D9-0820-81B5-2541CEE00CD7}"/>
          </ac:picMkLst>
        </pc:picChg>
        <pc:picChg chg="del">
          <ac:chgData name="Raja Hasnain Anwar" userId="79783d09-4a72-45ba-b8fd-a89eb32d8ee3" providerId="ADAL" clId="{21EE4CA1-CEBB-43BF-B24A-1A5E12ABFE4D}" dt="2023-11-01T04:47:19.863" v="2805" actId="478"/>
          <ac:picMkLst>
            <pc:docMk/>
            <pc:sldMk cId="3927992197" sldId="267"/>
            <ac:picMk id="1026" creationId="{C9745D91-BCAA-6454-69FD-036966406ED1}"/>
          </ac:picMkLst>
        </pc:picChg>
        <pc:cxnChg chg="add del">
          <ac:chgData name="Raja Hasnain Anwar" userId="79783d09-4a72-45ba-b8fd-a89eb32d8ee3" providerId="ADAL" clId="{21EE4CA1-CEBB-43BF-B24A-1A5E12ABFE4D}" dt="2023-11-01T04:50:17.194" v="2925" actId="26606"/>
          <ac:cxnSpMkLst>
            <pc:docMk/>
            <pc:sldMk cId="3927992197" sldId="267"/>
            <ac:cxnSpMk id="44" creationId="{D33A3282-0389-C547-8CA6-7F3E7F27B34D}"/>
          </ac:cxnSpMkLst>
        </pc:cxnChg>
        <pc:cxnChg chg="add del">
          <ac:chgData name="Raja Hasnain Anwar" userId="79783d09-4a72-45ba-b8fd-a89eb32d8ee3" providerId="ADAL" clId="{21EE4CA1-CEBB-43BF-B24A-1A5E12ABFE4D}" dt="2023-11-01T04:50:17.194" v="2925" actId="26606"/>
          <ac:cxnSpMkLst>
            <pc:docMk/>
            <pc:sldMk cId="3927992197" sldId="267"/>
            <ac:cxnSpMk id="54" creationId="{51D4F49C-5EE1-6C4F-858E-AE02CC2CD5BB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84D82E-A170-476E-B54F-18CEC277297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EDD0FF-45D9-4CF1-9A80-A82B981EDD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Drivers do not require constant attention</a:t>
          </a:r>
          <a:endParaRPr lang="en-US" dirty="0"/>
        </a:p>
      </dgm:t>
    </dgm:pt>
    <dgm:pt modelId="{4044E0D6-F49E-436D-A9C7-3C76462454C6}" type="parTrans" cxnId="{E16ECE73-E5A8-4EC9-B4D2-A2746756D5A6}">
      <dgm:prSet/>
      <dgm:spPr/>
      <dgm:t>
        <a:bodyPr/>
        <a:lstStyle/>
        <a:p>
          <a:endParaRPr lang="en-US"/>
        </a:p>
      </dgm:t>
    </dgm:pt>
    <dgm:pt modelId="{70A4A57C-ACC3-460D-AA45-BDD544060FD6}" type="sibTrans" cxnId="{E16ECE73-E5A8-4EC9-B4D2-A2746756D5A6}">
      <dgm:prSet/>
      <dgm:spPr/>
      <dgm:t>
        <a:bodyPr/>
        <a:lstStyle/>
        <a:p>
          <a:endParaRPr lang="en-US"/>
        </a:p>
      </dgm:t>
    </dgm:pt>
    <dgm:pt modelId="{326C4F64-B23C-42D8-A7AE-21692405C2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Vehicle processes different events differently</a:t>
          </a:r>
          <a:endParaRPr lang="en-US" dirty="0"/>
        </a:p>
      </dgm:t>
    </dgm:pt>
    <dgm:pt modelId="{513E0F98-9334-4E3B-A3D7-D192C8D8C405}" type="parTrans" cxnId="{567196D2-DC16-4EB0-9E6B-7B706344E12B}">
      <dgm:prSet/>
      <dgm:spPr/>
      <dgm:t>
        <a:bodyPr/>
        <a:lstStyle/>
        <a:p>
          <a:endParaRPr lang="en-US"/>
        </a:p>
      </dgm:t>
    </dgm:pt>
    <dgm:pt modelId="{B1F1EB71-56F3-4892-AFA3-6E1EBEA5BA50}" type="sibTrans" cxnId="{567196D2-DC16-4EB0-9E6B-7B706344E12B}">
      <dgm:prSet/>
      <dgm:spPr/>
      <dgm:t>
        <a:bodyPr/>
        <a:lstStyle/>
        <a:p>
          <a:endParaRPr lang="en-US"/>
        </a:p>
      </dgm:t>
    </dgm:pt>
    <dgm:pt modelId="{F3518B0E-2EAC-4384-A23D-844C1F639D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Not all alerts have the same priority</a:t>
          </a:r>
        </a:p>
      </dgm:t>
    </dgm:pt>
    <dgm:pt modelId="{60084829-4340-42EA-A5E1-E6E1B4F976AA}" type="parTrans" cxnId="{832414AC-037C-44A9-ADB7-A127C34C62F0}">
      <dgm:prSet/>
      <dgm:spPr/>
      <dgm:t>
        <a:bodyPr/>
        <a:lstStyle/>
        <a:p>
          <a:endParaRPr lang="en-US"/>
        </a:p>
      </dgm:t>
    </dgm:pt>
    <dgm:pt modelId="{40FEF370-FECB-46C1-8F6C-50CF6B74ABA1}" type="sibTrans" cxnId="{832414AC-037C-44A9-ADB7-A127C34C62F0}">
      <dgm:prSet/>
      <dgm:spPr/>
      <dgm:t>
        <a:bodyPr/>
        <a:lstStyle/>
        <a:p>
          <a:endParaRPr lang="en-US"/>
        </a:p>
      </dgm:t>
    </dgm:pt>
    <dgm:pt modelId="{20EA5ED9-C6CC-47F7-8945-B98A00BCFC66}" type="pres">
      <dgm:prSet presAssocID="{1C84D82E-A170-476E-B54F-18CEC2772973}" presName="root" presStyleCnt="0">
        <dgm:presLayoutVars>
          <dgm:dir/>
          <dgm:resizeHandles val="exact"/>
        </dgm:presLayoutVars>
      </dgm:prSet>
      <dgm:spPr/>
    </dgm:pt>
    <dgm:pt modelId="{495DAE6A-53DD-4522-B677-4885843C7EAE}" type="pres">
      <dgm:prSet presAssocID="{ADEDD0FF-45D9-4CF1-9A80-A82B981EDD15}" presName="compNode" presStyleCnt="0"/>
      <dgm:spPr/>
    </dgm:pt>
    <dgm:pt modelId="{D9DD6379-FB98-4179-9AA6-343E8FCC9C4F}" type="pres">
      <dgm:prSet presAssocID="{ADEDD0FF-45D9-4CF1-9A80-A82B981EDD15}" presName="bgRect" presStyleLbl="bgShp" presStyleIdx="0" presStyleCnt="3" custLinFactNeighborX="72"/>
      <dgm:spPr/>
    </dgm:pt>
    <dgm:pt modelId="{14F97EA8-3BBB-48F7-ABB4-650E2CAD6DD6}" type="pres">
      <dgm:prSet presAssocID="{ADEDD0FF-45D9-4CF1-9A80-A82B981EDD1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 with solid fill"/>
        </a:ext>
      </dgm:extLst>
    </dgm:pt>
    <dgm:pt modelId="{3ED0CD8D-D45E-47F4-9F89-F0B900E56569}" type="pres">
      <dgm:prSet presAssocID="{ADEDD0FF-45D9-4CF1-9A80-A82B981EDD15}" presName="spaceRect" presStyleCnt="0"/>
      <dgm:spPr/>
    </dgm:pt>
    <dgm:pt modelId="{2F2E5DB2-814A-49E7-8B33-F2A15D60CACA}" type="pres">
      <dgm:prSet presAssocID="{ADEDD0FF-45D9-4CF1-9A80-A82B981EDD15}" presName="parTx" presStyleLbl="revTx" presStyleIdx="0" presStyleCnt="3">
        <dgm:presLayoutVars>
          <dgm:chMax val="0"/>
          <dgm:chPref val="0"/>
        </dgm:presLayoutVars>
      </dgm:prSet>
      <dgm:spPr/>
    </dgm:pt>
    <dgm:pt modelId="{EF67B8F0-596A-407B-A56D-99DBEFFB4BB1}" type="pres">
      <dgm:prSet presAssocID="{70A4A57C-ACC3-460D-AA45-BDD544060FD6}" presName="sibTrans" presStyleCnt="0"/>
      <dgm:spPr/>
    </dgm:pt>
    <dgm:pt modelId="{483218D1-04D5-4510-8700-B51857848F5F}" type="pres">
      <dgm:prSet presAssocID="{F3518B0E-2EAC-4384-A23D-844C1F639DDE}" presName="compNode" presStyleCnt="0"/>
      <dgm:spPr/>
    </dgm:pt>
    <dgm:pt modelId="{933EAF39-B4B3-4544-AB00-A166DC24AB78}" type="pres">
      <dgm:prSet presAssocID="{F3518B0E-2EAC-4384-A23D-844C1F639DDE}" presName="bgRect" presStyleLbl="bgShp" presStyleIdx="1" presStyleCnt="3"/>
      <dgm:spPr/>
    </dgm:pt>
    <dgm:pt modelId="{81022FEB-865E-4548-95E9-1C3162B2A5AC}" type="pres">
      <dgm:prSet presAssocID="{F3518B0E-2EAC-4384-A23D-844C1F639DD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 with solid fill"/>
        </a:ext>
      </dgm:extLst>
    </dgm:pt>
    <dgm:pt modelId="{0D6ADC85-E846-4E01-85D0-1B2D0CC3FF8A}" type="pres">
      <dgm:prSet presAssocID="{F3518B0E-2EAC-4384-A23D-844C1F639DDE}" presName="spaceRect" presStyleCnt="0"/>
      <dgm:spPr/>
    </dgm:pt>
    <dgm:pt modelId="{E8277B43-A451-47F2-A7E4-C2931F2AAE24}" type="pres">
      <dgm:prSet presAssocID="{F3518B0E-2EAC-4384-A23D-844C1F639DDE}" presName="parTx" presStyleLbl="revTx" presStyleIdx="1" presStyleCnt="3">
        <dgm:presLayoutVars>
          <dgm:chMax val="0"/>
          <dgm:chPref val="0"/>
        </dgm:presLayoutVars>
      </dgm:prSet>
      <dgm:spPr/>
    </dgm:pt>
    <dgm:pt modelId="{3BD0E6CA-8315-48DF-9A02-0656F695D0B2}" type="pres">
      <dgm:prSet presAssocID="{40FEF370-FECB-46C1-8F6C-50CF6B74ABA1}" presName="sibTrans" presStyleCnt="0"/>
      <dgm:spPr/>
    </dgm:pt>
    <dgm:pt modelId="{13CA44D7-A52F-4D4E-B65D-C6D63282B0DD}" type="pres">
      <dgm:prSet presAssocID="{326C4F64-B23C-42D8-A7AE-21692405C2A0}" presName="compNode" presStyleCnt="0"/>
      <dgm:spPr/>
    </dgm:pt>
    <dgm:pt modelId="{FAE32961-7C66-4976-812C-25BDF485BF51}" type="pres">
      <dgm:prSet presAssocID="{326C4F64-B23C-42D8-A7AE-21692405C2A0}" presName="bgRect" presStyleLbl="bgShp" presStyleIdx="2" presStyleCnt="3"/>
      <dgm:spPr/>
    </dgm:pt>
    <dgm:pt modelId="{B756BE1C-E0C0-4476-B25B-50D9CBB72F37}" type="pres">
      <dgm:prSet presAssocID="{326C4F64-B23C-42D8-A7AE-21692405C2A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 with solid fill"/>
        </a:ext>
      </dgm:extLst>
    </dgm:pt>
    <dgm:pt modelId="{C25AEA2F-523B-44CD-B996-FB5FCD246834}" type="pres">
      <dgm:prSet presAssocID="{326C4F64-B23C-42D8-A7AE-21692405C2A0}" presName="spaceRect" presStyleCnt="0"/>
      <dgm:spPr/>
    </dgm:pt>
    <dgm:pt modelId="{DD263225-AF63-422A-83EE-F7BFC5CFEBA1}" type="pres">
      <dgm:prSet presAssocID="{326C4F64-B23C-42D8-A7AE-21692405C2A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1A3311E-DCFD-42F5-B06E-27EB85CAAD7D}" type="presOf" srcId="{326C4F64-B23C-42D8-A7AE-21692405C2A0}" destId="{DD263225-AF63-422A-83EE-F7BFC5CFEBA1}" srcOrd="0" destOrd="0" presId="urn:microsoft.com/office/officeart/2018/2/layout/IconVerticalSolidList"/>
    <dgm:cxn modelId="{E16ECE73-E5A8-4EC9-B4D2-A2746756D5A6}" srcId="{1C84D82E-A170-476E-B54F-18CEC2772973}" destId="{ADEDD0FF-45D9-4CF1-9A80-A82B981EDD15}" srcOrd="0" destOrd="0" parTransId="{4044E0D6-F49E-436D-A9C7-3C76462454C6}" sibTransId="{70A4A57C-ACC3-460D-AA45-BDD544060FD6}"/>
    <dgm:cxn modelId="{661DFC94-3B7B-440D-AF0E-B2E2AF8F2647}" type="presOf" srcId="{ADEDD0FF-45D9-4CF1-9A80-A82B981EDD15}" destId="{2F2E5DB2-814A-49E7-8B33-F2A15D60CACA}" srcOrd="0" destOrd="0" presId="urn:microsoft.com/office/officeart/2018/2/layout/IconVerticalSolidList"/>
    <dgm:cxn modelId="{832414AC-037C-44A9-ADB7-A127C34C62F0}" srcId="{1C84D82E-A170-476E-B54F-18CEC2772973}" destId="{F3518B0E-2EAC-4384-A23D-844C1F639DDE}" srcOrd="1" destOrd="0" parTransId="{60084829-4340-42EA-A5E1-E6E1B4F976AA}" sibTransId="{40FEF370-FECB-46C1-8F6C-50CF6B74ABA1}"/>
    <dgm:cxn modelId="{5C39FBC6-C944-4CBF-BF50-8359946F2546}" type="presOf" srcId="{1C84D82E-A170-476E-B54F-18CEC2772973}" destId="{20EA5ED9-C6CC-47F7-8945-B98A00BCFC66}" srcOrd="0" destOrd="0" presId="urn:microsoft.com/office/officeart/2018/2/layout/IconVerticalSolidList"/>
    <dgm:cxn modelId="{A64F36D1-F79F-4DDF-A8CD-4543E45F8BAC}" type="presOf" srcId="{F3518B0E-2EAC-4384-A23D-844C1F639DDE}" destId="{E8277B43-A451-47F2-A7E4-C2931F2AAE24}" srcOrd="0" destOrd="0" presId="urn:microsoft.com/office/officeart/2018/2/layout/IconVerticalSolidList"/>
    <dgm:cxn modelId="{567196D2-DC16-4EB0-9E6B-7B706344E12B}" srcId="{1C84D82E-A170-476E-B54F-18CEC2772973}" destId="{326C4F64-B23C-42D8-A7AE-21692405C2A0}" srcOrd="2" destOrd="0" parTransId="{513E0F98-9334-4E3B-A3D7-D192C8D8C405}" sibTransId="{B1F1EB71-56F3-4892-AFA3-6E1EBEA5BA50}"/>
    <dgm:cxn modelId="{A4D90EE9-352F-40D6-9C88-EDA5CFA993BD}" type="presParOf" srcId="{20EA5ED9-C6CC-47F7-8945-B98A00BCFC66}" destId="{495DAE6A-53DD-4522-B677-4885843C7EAE}" srcOrd="0" destOrd="0" presId="urn:microsoft.com/office/officeart/2018/2/layout/IconVerticalSolidList"/>
    <dgm:cxn modelId="{CE08419C-2D67-4546-893D-487586AED8BD}" type="presParOf" srcId="{495DAE6A-53DD-4522-B677-4885843C7EAE}" destId="{D9DD6379-FB98-4179-9AA6-343E8FCC9C4F}" srcOrd="0" destOrd="0" presId="urn:microsoft.com/office/officeart/2018/2/layout/IconVerticalSolidList"/>
    <dgm:cxn modelId="{100ABFBD-7CAE-4DCC-B627-1B20C71A55F6}" type="presParOf" srcId="{495DAE6A-53DD-4522-B677-4885843C7EAE}" destId="{14F97EA8-3BBB-48F7-ABB4-650E2CAD6DD6}" srcOrd="1" destOrd="0" presId="urn:microsoft.com/office/officeart/2018/2/layout/IconVerticalSolidList"/>
    <dgm:cxn modelId="{DE5B0A9F-6858-46BA-B34E-CDC3C2091612}" type="presParOf" srcId="{495DAE6A-53DD-4522-B677-4885843C7EAE}" destId="{3ED0CD8D-D45E-47F4-9F89-F0B900E56569}" srcOrd="2" destOrd="0" presId="urn:microsoft.com/office/officeart/2018/2/layout/IconVerticalSolidList"/>
    <dgm:cxn modelId="{E5DE593A-A8DC-4FCC-8C0A-DAE882693CDD}" type="presParOf" srcId="{495DAE6A-53DD-4522-B677-4885843C7EAE}" destId="{2F2E5DB2-814A-49E7-8B33-F2A15D60CACA}" srcOrd="3" destOrd="0" presId="urn:microsoft.com/office/officeart/2018/2/layout/IconVerticalSolidList"/>
    <dgm:cxn modelId="{139470B2-2E53-4CDA-9624-A392873E5872}" type="presParOf" srcId="{20EA5ED9-C6CC-47F7-8945-B98A00BCFC66}" destId="{EF67B8F0-596A-407B-A56D-99DBEFFB4BB1}" srcOrd="1" destOrd="0" presId="urn:microsoft.com/office/officeart/2018/2/layout/IconVerticalSolidList"/>
    <dgm:cxn modelId="{30FF1C73-82A8-4188-AFF9-9DE4C0C1D77E}" type="presParOf" srcId="{20EA5ED9-C6CC-47F7-8945-B98A00BCFC66}" destId="{483218D1-04D5-4510-8700-B51857848F5F}" srcOrd="2" destOrd="0" presId="urn:microsoft.com/office/officeart/2018/2/layout/IconVerticalSolidList"/>
    <dgm:cxn modelId="{F00F6932-A923-4DC7-A9E8-624F5FE450DC}" type="presParOf" srcId="{483218D1-04D5-4510-8700-B51857848F5F}" destId="{933EAF39-B4B3-4544-AB00-A166DC24AB78}" srcOrd="0" destOrd="0" presId="urn:microsoft.com/office/officeart/2018/2/layout/IconVerticalSolidList"/>
    <dgm:cxn modelId="{C1DAAE78-0C05-4E1D-BBB6-106F5976C318}" type="presParOf" srcId="{483218D1-04D5-4510-8700-B51857848F5F}" destId="{81022FEB-865E-4548-95E9-1C3162B2A5AC}" srcOrd="1" destOrd="0" presId="urn:microsoft.com/office/officeart/2018/2/layout/IconVerticalSolidList"/>
    <dgm:cxn modelId="{D565DF05-49EB-4B09-B2A1-597051E9E7A5}" type="presParOf" srcId="{483218D1-04D5-4510-8700-B51857848F5F}" destId="{0D6ADC85-E846-4E01-85D0-1B2D0CC3FF8A}" srcOrd="2" destOrd="0" presId="urn:microsoft.com/office/officeart/2018/2/layout/IconVerticalSolidList"/>
    <dgm:cxn modelId="{E17C58DA-409E-45B3-99A5-3A9C653AAFE2}" type="presParOf" srcId="{483218D1-04D5-4510-8700-B51857848F5F}" destId="{E8277B43-A451-47F2-A7E4-C2931F2AAE24}" srcOrd="3" destOrd="0" presId="urn:microsoft.com/office/officeart/2018/2/layout/IconVerticalSolidList"/>
    <dgm:cxn modelId="{A9004628-F58F-4457-87C6-53A5F99E0416}" type="presParOf" srcId="{20EA5ED9-C6CC-47F7-8945-B98A00BCFC66}" destId="{3BD0E6CA-8315-48DF-9A02-0656F695D0B2}" srcOrd="3" destOrd="0" presId="urn:microsoft.com/office/officeart/2018/2/layout/IconVerticalSolidList"/>
    <dgm:cxn modelId="{9A4EB48F-1F89-4523-89AA-6D77EA517888}" type="presParOf" srcId="{20EA5ED9-C6CC-47F7-8945-B98A00BCFC66}" destId="{13CA44D7-A52F-4D4E-B65D-C6D63282B0DD}" srcOrd="4" destOrd="0" presId="urn:microsoft.com/office/officeart/2018/2/layout/IconVerticalSolidList"/>
    <dgm:cxn modelId="{5C207A37-175A-43F7-ACA3-FFDB0D12CEB5}" type="presParOf" srcId="{13CA44D7-A52F-4D4E-B65D-C6D63282B0DD}" destId="{FAE32961-7C66-4976-812C-25BDF485BF51}" srcOrd="0" destOrd="0" presId="urn:microsoft.com/office/officeart/2018/2/layout/IconVerticalSolidList"/>
    <dgm:cxn modelId="{0EA640D8-68B2-44D9-B887-095F0B80E2FA}" type="presParOf" srcId="{13CA44D7-A52F-4D4E-B65D-C6D63282B0DD}" destId="{B756BE1C-E0C0-4476-B25B-50D9CBB72F37}" srcOrd="1" destOrd="0" presId="urn:microsoft.com/office/officeart/2018/2/layout/IconVerticalSolidList"/>
    <dgm:cxn modelId="{F39D68AB-B910-48E1-BB3C-DE441A4E215C}" type="presParOf" srcId="{13CA44D7-A52F-4D4E-B65D-C6D63282B0DD}" destId="{C25AEA2F-523B-44CD-B996-FB5FCD246834}" srcOrd="2" destOrd="0" presId="urn:microsoft.com/office/officeart/2018/2/layout/IconVerticalSolidList"/>
    <dgm:cxn modelId="{E4F30A5C-1F47-4364-A11C-D744312644FF}" type="presParOf" srcId="{13CA44D7-A52F-4D4E-B65D-C6D63282B0DD}" destId="{DD263225-AF63-422A-83EE-F7BFC5CFEB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DD6379-FB98-4179-9AA6-343E8FCC9C4F}">
      <dsp:nvSpPr>
        <dsp:cNvPr id="0" name=""/>
        <dsp:cNvSpPr/>
      </dsp:nvSpPr>
      <dsp:spPr>
        <a:xfrm>
          <a:off x="0" y="472"/>
          <a:ext cx="6955233" cy="11047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97EA8-3BBB-48F7-ABB4-650E2CAD6DD6}">
      <dsp:nvSpPr>
        <dsp:cNvPr id="0" name=""/>
        <dsp:cNvSpPr/>
      </dsp:nvSpPr>
      <dsp:spPr>
        <a:xfrm>
          <a:off x="334199" y="249050"/>
          <a:ext cx="607636" cy="6076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2E5DB2-814A-49E7-8B33-F2A15D60CACA}">
      <dsp:nvSpPr>
        <dsp:cNvPr id="0" name=""/>
        <dsp:cNvSpPr/>
      </dsp:nvSpPr>
      <dsp:spPr>
        <a:xfrm>
          <a:off x="1276036" y="472"/>
          <a:ext cx="5679196" cy="1104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924" tIns="116924" rIns="116924" bIns="11692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Drivers do not require constant attention</a:t>
          </a:r>
          <a:endParaRPr lang="en-US" sz="2500" kern="1200" dirty="0"/>
        </a:p>
      </dsp:txBody>
      <dsp:txXfrm>
        <a:off x="1276036" y="472"/>
        <a:ext cx="5679196" cy="1104793"/>
      </dsp:txXfrm>
    </dsp:sp>
    <dsp:sp modelId="{933EAF39-B4B3-4544-AB00-A166DC24AB78}">
      <dsp:nvSpPr>
        <dsp:cNvPr id="0" name=""/>
        <dsp:cNvSpPr/>
      </dsp:nvSpPr>
      <dsp:spPr>
        <a:xfrm>
          <a:off x="0" y="1381463"/>
          <a:ext cx="6955233" cy="11047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22FEB-865E-4548-95E9-1C3162B2A5AC}">
      <dsp:nvSpPr>
        <dsp:cNvPr id="0" name=""/>
        <dsp:cNvSpPr/>
      </dsp:nvSpPr>
      <dsp:spPr>
        <a:xfrm>
          <a:off x="334199" y="1630042"/>
          <a:ext cx="607636" cy="6076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77B43-A451-47F2-A7E4-C2931F2AAE24}">
      <dsp:nvSpPr>
        <dsp:cNvPr id="0" name=""/>
        <dsp:cNvSpPr/>
      </dsp:nvSpPr>
      <dsp:spPr>
        <a:xfrm>
          <a:off x="1276036" y="1381463"/>
          <a:ext cx="5679196" cy="1104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924" tIns="116924" rIns="116924" bIns="11692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Not all alerts have the same priority</a:t>
          </a:r>
        </a:p>
      </dsp:txBody>
      <dsp:txXfrm>
        <a:off x="1276036" y="1381463"/>
        <a:ext cx="5679196" cy="1104793"/>
      </dsp:txXfrm>
    </dsp:sp>
    <dsp:sp modelId="{FAE32961-7C66-4976-812C-25BDF485BF51}">
      <dsp:nvSpPr>
        <dsp:cNvPr id="0" name=""/>
        <dsp:cNvSpPr/>
      </dsp:nvSpPr>
      <dsp:spPr>
        <a:xfrm>
          <a:off x="0" y="2762455"/>
          <a:ext cx="6955233" cy="11047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56BE1C-E0C0-4476-B25B-50D9CBB72F37}">
      <dsp:nvSpPr>
        <dsp:cNvPr id="0" name=""/>
        <dsp:cNvSpPr/>
      </dsp:nvSpPr>
      <dsp:spPr>
        <a:xfrm>
          <a:off x="334199" y="3011034"/>
          <a:ext cx="607636" cy="6076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63225-AF63-422A-83EE-F7BFC5CFEBA1}">
      <dsp:nvSpPr>
        <dsp:cNvPr id="0" name=""/>
        <dsp:cNvSpPr/>
      </dsp:nvSpPr>
      <dsp:spPr>
        <a:xfrm>
          <a:off x="1276036" y="2762455"/>
          <a:ext cx="5679196" cy="1104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924" tIns="116924" rIns="116924" bIns="11692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Vehicle processes different events differently</a:t>
          </a:r>
          <a:endParaRPr lang="en-US" sz="2500" kern="1200" dirty="0"/>
        </a:p>
      </dsp:txBody>
      <dsp:txXfrm>
        <a:off x="1276036" y="2762455"/>
        <a:ext cx="5679196" cy="11047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16DF23-6459-AC7F-2A4C-C2517C9F0E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2DB1CB-9FFB-9A48-436C-C4A8A66A21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9E6A6-6676-43D5-BE29-08595ECD3052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FD143-AEC4-62D5-D2A1-3AC723FBD4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D324DF-3D16-4311-BBD6-5FFB6A2316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68CB16-98B2-4252-B3E5-BA4B9C7C1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75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04:10:32.8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04:10:39.6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0 173 24575,'0'0'0,"1"1"0,-1-1 0,0 0 0,0 1 0,1-1 0,-1 1 0,0-1 0,0 0 0,1 1 0,-1-1 0,0 0 0,1 0 0,-1 1 0,1-1 0,-1 0 0,0 0 0,1 1 0,-1-1 0,1 0 0,-1 0 0,1 0 0,-1 0 0,1 0 0,-1 0 0,1 0 0,14 3 0,-12-3 0,54 4 0,80-4 0,-53-1 0,2004 1 0,-2011 6 0,-5 0 0,-49-5 0,1 1 0,45 10 0,-33-6 0,0-2 0,0-1 0,66-5 0,-31 1 0,1783 1 0,-1834-1 0,0 0 0,-1-2 0,32-7 0,53-22 0,1 0 0,19 12 0,-110 18 0,39-8 0,-38 6 0,1 1 0,20-2 0,-5 3 0,-3 1 0,39-7 0,59-5 0,-77 9 0,-17 0 0,32-8 0,-35 5 0,46-4 0,-31 9 0,-13 1 0,35-6 0,-10 0 0,0 3 0,58 2 0,-4 1 0,-33-5 81,21 0-1527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04:10:50.2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1 320 24575,'1181'0'0,"-1099"-7"0,-5 0 0,-61 6 0,0-1 0,24-6 0,17-2 0,-42 9 0,-4 0 0,1 0 0,0-1 0,0 0 0,0-1 0,-1 0 0,16-6 0,-19 5 0,1 2 0,0-1 0,1 1 0,-1 0 0,18-1 0,-17 3 0,-1-1 0,0 0 0,1-1 0,-1 0 0,16-6 0,-13 3 0,0 0 0,0 1 0,1 1 0,0 0 0,24-1 0,66 3 0,-57 2 0,-36-1 0,0-2 0,-1 1 0,1-1 0,-1 0 0,1-1 0,10-4 0,-7 2 0,0 1 0,17-4 0,-14 7 0,30 0 0,-35 2 0,-1-1 0,0-1 0,1 1 0,-1-2 0,1 1 0,17-6 0,-2-4 0,-9 4 0,1 0 0,31-7 0,15-3 0,-46 11 0,0 1 0,0 1 0,23-2 0,144 4 0,-89 4 0,-25-1 0,81-3 0,-81-10 0,-12 1 0,100-17 0,-139 24 0,1 2 0,-1 0 0,39 1 0,15 0 0,-55-2 0,24-5 0,-25 4 0,32-4 0,86 7 10,-81 2-1385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04:10:55.6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0 322 24575,'867'0'0,"-856"0"0,0-1 0,-1 0 0,1-1 0,-1 0 0,0-1 0,19-7 0,-18 6 0,116-39 0,-121 41 0,11-3 0,1 0 0,19-10 0,-19 7 0,0 1 0,1 0 0,0 2 0,0 0 0,1 1 0,-1 1 0,1 1 0,-1 0 0,24 2 0,-28 0 0,0-2 0,0 0 0,20-5 0,17-3 0,-34 7 0,-1-1 0,21-7 0,-20 5 0,31-5 0,-36 8 0,22-7 0,-23 6 0,-1 1 0,23-4 0,64-11 0,-69 11 0,1 2 0,32-2 0,-38 4 0,37-7 0,-38 5 0,-1 1 0,25 0 0,-19 2 0,-1-1 0,0-1 0,46-13 0,-47 12 0,1 1 0,-1 1 0,1 2 0,48 3 0,-17-1 0,333-1-1365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04:10:43.4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227 249 24575,'10'8'0,"0"-1"0,1 0 0,0 0 0,0-2 0,0 1 0,1-1 0,18 5 0,-11-4 0,176 58 0,-165-56 0,0-2 0,1-1 0,-1-2 0,54 0 0,-81-3 0,22-1 0,-19 0 0,-16 1 0,-515-1 0,274 2 0,1109-1 0,-756-7 0,-2 0 0,-28 8 0,51-1 0,-111-1 0,-1 0 0,1-1 0,-1 0 0,1-1 0,-1 0 0,0-1 0,0 0 0,13-7 0,5-5 0,1 2 0,60-20 0,-59 25 0,-12 3 0,0 1 0,27-3 0,-31 5 0,0-1 0,0 0 0,26-11 0,-23 8 0,-2 0 0,26-15 0,-31 15 0,1 0 0,0 1 0,0 1 0,21-6 0,-9 6 0,0 1 0,40-1 0,52 5 0,-60 1 0,450 0 0,-496-2 0,0 0 0,0-1 0,0 0 0,0 0 0,-1-1 0,1-1 0,12-5 0,22-8 0,6 3 0,-33 11 0,-1-2 0,0 0 0,0 0 0,22-12 0,-13 3 60,35-13 0,-49 22-308,1 2 1,-1 0-1,1 0 1,0 1-1,23-1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04:10:44.9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0 690 24575,'879'0'0,"-876"0"0,-1-1 0,1 1 0,0 0 0,0-1 0,-1 0 0,1 1 0,-1-1 0,1 0 0,-1 0 0,1-1 0,-1 1 0,1 0 0,-1-1 0,0 0 0,0 1 0,0-1 0,0 0 0,0 0 0,2-3 0,2-4 0,0 0 0,0 0 0,6-17 0,-3 9 0,186-461 0,-189 462-118,25-83-1129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04:11:00.6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281 2 24575,'-38'-1'0,"12"0"0,0 2 0,0 0 0,-46 9 0,-9 6 0,81-15 0,-1-1 0,0 0 0,0 0 0,1 0 0,-1 1 0,0-1 0,1 0 0,-1 1 0,0-1 0,1 1 0,-1-1 0,1 0 0,-1 1 0,1-1 0,-2 2 0,2-2 0,0 1 0,0-1 0,0 0 0,0 1 0,0-1 0,0 0 0,0 1 0,0-1 0,0 0 0,0 1 0,0-1 0,0 0 0,0 1 0,0-1 0,0 0 0,0 1 0,0-1 0,0 0 0,0 1 0,0-1 0,1 0 0,-1 1 0,0-1 0,2 2 0,-1 0 0,1-1 0,-1 1 0,1-1 0,0 1 0,0-1 0,0 0 0,0 0 0,3 2 0,57 22 0,44 21 0,46 29 0,-129-65 0,1-2 0,0 0 0,0-2 0,45 6 0,8-8 0,96-6 0,-38-2 0,1748 5 0,-1872-2 0,0 0 0,0-1 0,0 0 0,13-5 0,22-3 0,-29 7 0,34-12 0,-35 10 0,1 0 0,18-3 0,42 3 0,-55 5 0,0-1 0,31-6 0,8-8 0,-37 8 0,1 1 0,-1 1 0,42-2 0,239 7 0,-129 1 0,-135-3 0,45-7 0,-70 6 0,0-1 0,20-8 0,-23 8 0,1-1 0,-1 2 0,0 0 0,17-2 0,13 4 0,-32 2 0,0-1 0,1-1 0,-1 0 0,1 0 0,-1-1 0,0 0 0,0-1 0,13-6 0,-11 4 0,-1 0 0,1 0 0,0 2 0,1-1 0,18-1 0,-1 2 0,39 3 0,784 2 0,-465-3 0,-372 1 0,183-7 0,71 0 0,-165 9 0,247-2-1365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7F92C-C7A9-4FFB-A5D4-00DDA4C94D67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2E414-B9D8-43DE-961C-8AF5BCA2F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24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under the poor weather condition, the semi-autonomous vehicle tries to ensure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that the vehicle should not depart from its lane; whereas, the sudden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appearance of a foreign object (e.g., a pedestrian jaywalking or an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animal crossing the road), the vehicle applies the brakes and/or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changes its course safely. These are critical scenarios that mandate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that the driver should be attentive in a timely manner. However,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two critical events cannot be of the same importance. For example,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avoiding a foreign object is more critical than steering the vehicle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within its lane on a bumpy road. Therefore, it is important to alert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the driver according to the criticality of the event.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2E414-B9D8-43DE-961C-8AF5BCA2FF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63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2E414-B9D8-43DE-961C-8AF5BCA2FF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19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2E414-B9D8-43DE-961C-8AF5BCA2FF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35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2E414-B9D8-43DE-961C-8AF5BCA2FF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25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The high similarity between observed and estimated probabilities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indicates that (a) our model correctly selects the appropriate 𝜆 using the present state as prior, and (b) it estimates the likelihood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of occurrence of a critical traffic scenario with high accuracy and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confidence.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2E414-B9D8-43DE-961C-8AF5BCA2FF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68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2E414-B9D8-43DE-961C-8AF5BCA2FF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77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FEBD445-8021-F061-4376-0B2641DD9FD9}"/>
              </a:ext>
            </a:extLst>
          </p:cNvPr>
          <p:cNvGrpSpPr/>
          <p:nvPr userDrawn="1"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ECF0188-BFB5-998C-E0D5-5725BAD70D5B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E685FFF5-E020-CCFF-E3A2-AF8EC97C84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A22E8EAF-3794-3202-26A7-51B8219765C9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7F966924-BF9B-E9CE-7141-AF2122AFA13F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21">
              <a:extLst>
                <a:ext uri="{FF2B5EF4-FFF2-40B4-BE49-F238E27FC236}">
                  <a16:creationId xmlns:a16="http://schemas.microsoft.com/office/drawing/2014/main" id="{53553892-CC2B-6717-F1EE-AF59078ACDDD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1618EF42-C43E-50CD-DA3B-7A5DE7E4899E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23">
              <a:extLst>
                <a:ext uri="{FF2B5EF4-FFF2-40B4-BE49-F238E27FC236}">
                  <a16:creationId xmlns:a16="http://schemas.microsoft.com/office/drawing/2014/main" id="{C37200AF-8DEF-09A5-A0A4-237F471D8866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32D39DD1-C570-4CD5-B91F-FD8AC1DABEED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MWSiM’23 - Nov 01,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11ECEF2-4993-7F36-09CF-A87A0313ED28}"/>
              </a:ext>
            </a:extLst>
          </p:cNvPr>
          <p:cNvGrpSpPr/>
          <p:nvPr userDrawn="1"/>
        </p:nvGrpSpPr>
        <p:grpSpPr>
          <a:xfrm>
            <a:off x="9840285" y="107060"/>
            <a:ext cx="1064231" cy="400110"/>
            <a:chOff x="10548726" y="76824"/>
            <a:chExt cx="1506496" cy="524997"/>
          </a:xfrm>
        </p:grpSpPr>
        <p:pic>
          <p:nvPicPr>
            <p:cNvPr id="9" name="Picture 8" descr="A white and black logo&#10;&#10;Description automatically generated">
              <a:extLst>
                <a:ext uri="{FF2B5EF4-FFF2-40B4-BE49-F238E27FC236}">
                  <a16:creationId xmlns:a16="http://schemas.microsoft.com/office/drawing/2014/main" id="{8E8490BC-A883-EDD9-B30E-72C43E0E6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8726" y="115790"/>
              <a:ext cx="433543" cy="43354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3B1B7C-AAEA-9CA3-6237-6748F517FB31}"/>
                </a:ext>
              </a:extLst>
            </p:cNvPr>
            <p:cNvSpPr txBox="1"/>
            <p:nvPr/>
          </p:nvSpPr>
          <p:spPr>
            <a:xfrm>
              <a:off x="10929261" y="76824"/>
              <a:ext cx="1125961" cy="524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Khwarizmi</a:t>
              </a:r>
            </a:p>
            <a:p>
              <a:r>
                <a:rPr lang="en-US" sz="1000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Lab</a:t>
              </a:r>
            </a:p>
          </p:txBody>
        </p:sp>
      </p:grp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79589BA-AAEA-C887-56D9-48AF79F75E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022" y="77243"/>
            <a:ext cx="1165398" cy="45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90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28CF8-0716-4A1E-84FC-E136CD00E2D4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MWSiM’23 - Nov 01,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991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4187-4B58-4B64-AA6F-54569D8667D7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MWSiM’23 - Nov 01,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337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464E927-D34F-DA5D-3C4F-02CE08C654AB}"/>
              </a:ext>
            </a:extLst>
          </p:cNvPr>
          <p:cNvGrpSpPr/>
          <p:nvPr userDrawn="1"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5700D96-1FB8-F062-E3D1-276EFFC2B787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0C1434AD-2DA7-60D7-821F-7BDBDB0AFC4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5FA2FC9C-FB84-2323-33FC-4395F2602E61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9D99B462-967B-ABB0-6946-FC193F51ABBE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581C25A4-870B-B916-FDFD-8E49A40A8222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D9052F3F-DA1E-ADF6-7B13-002E6FB5CC24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DB0531F6-9211-F181-6227-400FB1667FEF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1088030" cy="126898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11088030" cy="36012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CFB3-5033-48C7-BD04-62CA0A1D37D4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MWSiM’23 - Nov 01,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5677" y="6146108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8803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6861717-F48E-43FE-11D2-CE0E152E718E}"/>
              </a:ext>
            </a:extLst>
          </p:cNvPr>
          <p:cNvGrpSpPr/>
          <p:nvPr userDrawn="1"/>
        </p:nvGrpSpPr>
        <p:grpSpPr>
          <a:xfrm>
            <a:off x="9840285" y="107060"/>
            <a:ext cx="1064231" cy="400110"/>
            <a:chOff x="10548726" y="76824"/>
            <a:chExt cx="1506496" cy="524997"/>
          </a:xfrm>
        </p:grpSpPr>
        <p:pic>
          <p:nvPicPr>
            <p:cNvPr id="39" name="Picture 38" descr="A white and black logo&#10;&#10;Description automatically generated">
              <a:extLst>
                <a:ext uri="{FF2B5EF4-FFF2-40B4-BE49-F238E27FC236}">
                  <a16:creationId xmlns:a16="http://schemas.microsoft.com/office/drawing/2014/main" id="{FB1DCBF7-0FA8-72FA-E9DA-A19159491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8726" y="115790"/>
              <a:ext cx="433543" cy="43354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53E786-897B-1368-B424-CF29BAB28AD3}"/>
                </a:ext>
              </a:extLst>
            </p:cNvPr>
            <p:cNvSpPr txBox="1"/>
            <p:nvPr/>
          </p:nvSpPr>
          <p:spPr>
            <a:xfrm>
              <a:off x="10929261" y="76824"/>
              <a:ext cx="1125961" cy="524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Khwarizmi</a:t>
              </a:r>
            </a:p>
            <a:p>
              <a:r>
                <a:rPr lang="en-US" sz="1000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Lab</a:t>
              </a:r>
            </a:p>
          </p:txBody>
        </p:sp>
      </p:grpSp>
      <p:pic>
        <p:nvPicPr>
          <p:cNvPr id="41" name="Picture 40" descr="A close up of a logo&#10;&#10;Description automatically generated">
            <a:extLst>
              <a:ext uri="{FF2B5EF4-FFF2-40B4-BE49-F238E27FC236}">
                <a16:creationId xmlns:a16="http://schemas.microsoft.com/office/drawing/2014/main" id="{0E3AE638-20E1-143D-0C1D-DAAE8544EF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022" y="77243"/>
            <a:ext cx="1165398" cy="45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70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993FA5C-17EF-2EF1-3EC7-3D8701B534AD}"/>
              </a:ext>
            </a:extLst>
          </p:cNvPr>
          <p:cNvGrpSpPr/>
          <p:nvPr userDrawn="1"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B9C559-CC77-58BE-058A-DFCF70F9F944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ADB7DF37-60A6-AFCF-EF9A-EC108A737F10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3760F1B5-FB58-208D-07ED-AD250E14A178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53F0EBE9-E560-82F1-5460-77D534BB8156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21">
              <a:extLst>
                <a:ext uri="{FF2B5EF4-FFF2-40B4-BE49-F238E27FC236}">
                  <a16:creationId xmlns:a16="http://schemas.microsoft.com/office/drawing/2014/main" id="{33C646C3-1261-0C01-81E6-273C2A943650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F86EC7AE-7DE1-9616-A8E8-C31745546A76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23">
              <a:extLst>
                <a:ext uri="{FF2B5EF4-FFF2-40B4-BE49-F238E27FC236}">
                  <a16:creationId xmlns:a16="http://schemas.microsoft.com/office/drawing/2014/main" id="{86AC8129-1FCF-F414-F57D-D913A74F3720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0680-61F1-48EF-B026-6756B7C59AD0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MWSiM’23 - Nov 01,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F996D45-A16F-39BF-14B7-74909FF600C8}"/>
              </a:ext>
            </a:extLst>
          </p:cNvPr>
          <p:cNvGrpSpPr/>
          <p:nvPr userDrawn="1"/>
        </p:nvGrpSpPr>
        <p:grpSpPr>
          <a:xfrm>
            <a:off x="9840285" y="107060"/>
            <a:ext cx="1064231" cy="400110"/>
            <a:chOff x="10548726" y="76824"/>
            <a:chExt cx="1506496" cy="524997"/>
          </a:xfrm>
        </p:grpSpPr>
        <p:pic>
          <p:nvPicPr>
            <p:cNvPr id="21" name="Picture 20" descr="A white and black logo&#10;&#10;Description automatically generated">
              <a:extLst>
                <a:ext uri="{FF2B5EF4-FFF2-40B4-BE49-F238E27FC236}">
                  <a16:creationId xmlns:a16="http://schemas.microsoft.com/office/drawing/2014/main" id="{BA02A0A7-3585-4520-A2FD-101AA8F11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8726" y="115790"/>
              <a:ext cx="433543" cy="43354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02E675D-160B-3CBA-0F9A-F69D61C969D1}"/>
                </a:ext>
              </a:extLst>
            </p:cNvPr>
            <p:cNvSpPr txBox="1"/>
            <p:nvPr/>
          </p:nvSpPr>
          <p:spPr>
            <a:xfrm>
              <a:off x="10929261" y="76824"/>
              <a:ext cx="1125961" cy="524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Khwarizmi</a:t>
              </a:r>
            </a:p>
            <a:p>
              <a:r>
                <a:rPr lang="en-US" sz="1000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Lab</a:t>
              </a:r>
            </a:p>
          </p:txBody>
        </p:sp>
      </p:grpSp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692B84F0-DAF1-0EF6-8529-4018769796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022" y="77243"/>
            <a:ext cx="1165398" cy="45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96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5F0A1-FF49-4497-B5AC-704C6B074801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MWSiM’23 - Nov 01, 2023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8C445E-72B5-3791-75D1-EDA8AD65271F}"/>
              </a:ext>
            </a:extLst>
          </p:cNvPr>
          <p:cNvGrpSpPr/>
          <p:nvPr userDrawn="1"/>
        </p:nvGrpSpPr>
        <p:grpSpPr>
          <a:xfrm>
            <a:off x="9840285" y="107060"/>
            <a:ext cx="1064231" cy="400110"/>
            <a:chOff x="10548726" y="76824"/>
            <a:chExt cx="1506496" cy="524997"/>
          </a:xfrm>
        </p:grpSpPr>
        <p:pic>
          <p:nvPicPr>
            <p:cNvPr id="14" name="Picture 13" descr="A white and black logo&#10;&#10;Description automatically generated">
              <a:extLst>
                <a:ext uri="{FF2B5EF4-FFF2-40B4-BE49-F238E27FC236}">
                  <a16:creationId xmlns:a16="http://schemas.microsoft.com/office/drawing/2014/main" id="{DA47A5FF-9BEB-FDF0-FF4E-481D7D312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8726" y="115790"/>
              <a:ext cx="433543" cy="43354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8CA687-E681-0772-1682-D16E491CD930}"/>
                </a:ext>
              </a:extLst>
            </p:cNvPr>
            <p:cNvSpPr txBox="1"/>
            <p:nvPr/>
          </p:nvSpPr>
          <p:spPr>
            <a:xfrm>
              <a:off x="10929261" y="76824"/>
              <a:ext cx="1125961" cy="524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Khwarizmi</a:t>
              </a:r>
            </a:p>
            <a:p>
              <a:r>
                <a:rPr lang="en-US" sz="1000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Lab</a:t>
              </a:r>
            </a:p>
          </p:txBody>
        </p:sp>
      </p:grp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F680C401-5FD8-C4A8-CE23-69D12A350D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022" y="77243"/>
            <a:ext cx="1165398" cy="45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44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A1AF-0669-46A6-87A3-39F939DE7B8E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MWSiM’23 - Nov 01, 2023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C1B086-7132-81CC-1198-E0FEE57E558C}"/>
              </a:ext>
            </a:extLst>
          </p:cNvPr>
          <p:cNvGrpSpPr/>
          <p:nvPr userDrawn="1"/>
        </p:nvGrpSpPr>
        <p:grpSpPr>
          <a:xfrm>
            <a:off x="9840285" y="107060"/>
            <a:ext cx="1064231" cy="400110"/>
            <a:chOff x="10548726" y="76824"/>
            <a:chExt cx="1506496" cy="524997"/>
          </a:xfrm>
        </p:grpSpPr>
        <p:pic>
          <p:nvPicPr>
            <p:cNvPr id="16" name="Picture 15" descr="A white and black logo&#10;&#10;Description automatically generated">
              <a:extLst>
                <a:ext uri="{FF2B5EF4-FFF2-40B4-BE49-F238E27FC236}">
                  <a16:creationId xmlns:a16="http://schemas.microsoft.com/office/drawing/2014/main" id="{3344AFCA-EAA8-E239-E637-9AAAD1ED8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8726" y="115790"/>
              <a:ext cx="433543" cy="43354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8D6D3B-0996-11E4-CEDF-7B7CCC7DEA25}"/>
                </a:ext>
              </a:extLst>
            </p:cNvPr>
            <p:cNvSpPr txBox="1"/>
            <p:nvPr/>
          </p:nvSpPr>
          <p:spPr>
            <a:xfrm>
              <a:off x="10929261" y="76824"/>
              <a:ext cx="1125961" cy="524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Khwarizmi</a:t>
              </a:r>
            </a:p>
            <a:p>
              <a:r>
                <a:rPr lang="en-US" sz="1000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Lab</a:t>
              </a:r>
            </a:p>
          </p:txBody>
        </p:sp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6A9AC0BB-48ED-3A9B-F5DC-4A9846CB86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022" y="77243"/>
            <a:ext cx="1165398" cy="45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8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AE91-6373-46F0-99C6-B1DED15877C9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MWSiM’23 - Nov 01,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6F7522-5FE6-F935-73E9-BE6F9D3ABD80}"/>
              </a:ext>
            </a:extLst>
          </p:cNvPr>
          <p:cNvGrpSpPr/>
          <p:nvPr userDrawn="1"/>
        </p:nvGrpSpPr>
        <p:grpSpPr>
          <a:xfrm>
            <a:off x="9840285" y="107060"/>
            <a:ext cx="1064231" cy="400110"/>
            <a:chOff x="10548726" y="76824"/>
            <a:chExt cx="1506496" cy="524997"/>
          </a:xfrm>
        </p:grpSpPr>
        <p:pic>
          <p:nvPicPr>
            <p:cNvPr id="12" name="Picture 11" descr="A white and black logo&#10;&#10;Description automatically generated">
              <a:extLst>
                <a:ext uri="{FF2B5EF4-FFF2-40B4-BE49-F238E27FC236}">
                  <a16:creationId xmlns:a16="http://schemas.microsoft.com/office/drawing/2014/main" id="{3017FBB6-23AB-FF13-B5F2-BAA68A6AC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8726" y="115790"/>
              <a:ext cx="433543" cy="43354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E18C59-5876-D941-3471-241CDDB37256}"/>
                </a:ext>
              </a:extLst>
            </p:cNvPr>
            <p:cNvSpPr txBox="1"/>
            <p:nvPr/>
          </p:nvSpPr>
          <p:spPr>
            <a:xfrm>
              <a:off x="10929261" y="76824"/>
              <a:ext cx="1125961" cy="524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Khwarizmi</a:t>
              </a:r>
            </a:p>
            <a:p>
              <a:r>
                <a:rPr lang="en-US" sz="1000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Lab</a:t>
              </a:r>
            </a:p>
          </p:txBody>
        </p:sp>
      </p:grp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E65F461-A729-0EBB-346A-8928B595F3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022" y="77243"/>
            <a:ext cx="1165398" cy="45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22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0F44A-A06E-4875-AEA0-39E1557D34C5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MWSiM’23 - Nov 01, 2023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D6CF21C-CC24-C664-37FF-399BF6E3EBB0}"/>
              </a:ext>
            </a:extLst>
          </p:cNvPr>
          <p:cNvGrpSpPr/>
          <p:nvPr userDrawn="1"/>
        </p:nvGrpSpPr>
        <p:grpSpPr>
          <a:xfrm>
            <a:off x="9840285" y="107060"/>
            <a:ext cx="1064231" cy="400110"/>
            <a:chOff x="10548726" y="76824"/>
            <a:chExt cx="1506496" cy="524997"/>
          </a:xfrm>
        </p:grpSpPr>
        <p:pic>
          <p:nvPicPr>
            <p:cNvPr id="10" name="Picture 9" descr="A white and black logo&#10;&#10;Description automatically generated">
              <a:extLst>
                <a:ext uri="{FF2B5EF4-FFF2-40B4-BE49-F238E27FC236}">
                  <a16:creationId xmlns:a16="http://schemas.microsoft.com/office/drawing/2014/main" id="{96609D94-4BB5-2701-7A14-0C651CA57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8726" y="115790"/>
              <a:ext cx="433543" cy="43354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7E779C-0343-F5C1-D169-9D1B3EAC8CBA}"/>
                </a:ext>
              </a:extLst>
            </p:cNvPr>
            <p:cNvSpPr txBox="1"/>
            <p:nvPr/>
          </p:nvSpPr>
          <p:spPr>
            <a:xfrm>
              <a:off x="10929261" y="76824"/>
              <a:ext cx="1125961" cy="524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Khwarizmi</a:t>
              </a:r>
            </a:p>
            <a:p>
              <a:r>
                <a:rPr lang="en-US" sz="1000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Lab</a:t>
              </a:r>
            </a:p>
          </p:txBody>
        </p:sp>
      </p:grp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7525E78-4A81-56CA-5DA3-260AC65C03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022" y="77243"/>
            <a:ext cx="1165398" cy="45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07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EF45-015D-480D-BDA3-3371FE8805C6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MWSiM’23 - Nov 01,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D1F3FC-A5D1-D494-84C8-A764332DF31F}"/>
              </a:ext>
            </a:extLst>
          </p:cNvPr>
          <p:cNvGrpSpPr/>
          <p:nvPr userDrawn="1"/>
        </p:nvGrpSpPr>
        <p:grpSpPr>
          <a:xfrm>
            <a:off x="9840285" y="107060"/>
            <a:ext cx="1064231" cy="400110"/>
            <a:chOff x="10548726" y="76824"/>
            <a:chExt cx="1506496" cy="524997"/>
          </a:xfrm>
        </p:grpSpPr>
        <p:pic>
          <p:nvPicPr>
            <p:cNvPr id="14" name="Picture 13" descr="A white and black logo&#10;&#10;Description automatically generated">
              <a:extLst>
                <a:ext uri="{FF2B5EF4-FFF2-40B4-BE49-F238E27FC236}">
                  <a16:creationId xmlns:a16="http://schemas.microsoft.com/office/drawing/2014/main" id="{D76A63BD-52E3-DBDD-FFC6-7CE6411A9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8726" y="115790"/>
              <a:ext cx="433543" cy="43354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EDAF8C-EAA6-8749-9B97-1199511EF81F}"/>
                </a:ext>
              </a:extLst>
            </p:cNvPr>
            <p:cNvSpPr txBox="1"/>
            <p:nvPr/>
          </p:nvSpPr>
          <p:spPr>
            <a:xfrm>
              <a:off x="10929261" y="76824"/>
              <a:ext cx="1125961" cy="524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Khwarizmi</a:t>
              </a:r>
            </a:p>
            <a:p>
              <a:r>
                <a:rPr lang="en-US" sz="1000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Lab</a:t>
              </a:r>
            </a:p>
          </p:txBody>
        </p:sp>
      </p:grp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D31C0A8-F163-35DB-0C8E-2E6E57C451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022" y="77243"/>
            <a:ext cx="1165398" cy="45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03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3660-4EF2-4368-A0B3-4D2404940A12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MWSiM’23 - Nov 01,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CC1AB9-7AB0-9D42-E5D3-7FAF2A8E3CBD}"/>
              </a:ext>
            </a:extLst>
          </p:cNvPr>
          <p:cNvGrpSpPr/>
          <p:nvPr userDrawn="1"/>
        </p:nvGrpSpPr>
        <p:grpSpPr>
          <a:xfrm>
            <a:off x="9840285" y="107060"/>
            <a:ext cx="1064231" cy="400110"/>
            <a:chOff x="10548726" y="76824"/>
            <a:chExt cx="1506496" cy="524997"/>
          </a:xfrm>
        </p:grpSpPr>
        <p:pic>
          <p:nvPicPr>
            <p:cNvPr id="14" name="Picture 13" descr="A white and black logo&#10;&#10;Description automatically generated">
              <a:extLst>
                <a:ext uri="{FF2B5EF4-FFF2-40B4-BE49-F238E27FC236}">
                  <a16:creationId xmlns:a16="http://schemas.microsoft.com/office/drawing/2014/main" id="{178D9C94-D1F7-B198-3608-3977A322C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8726" y="115790"/>
              <a:ext cx="433543" cy="43354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63FAC9-0920-085F-1297-EDB60E5889A1}"/>
                </a:ext>
              </a:extLst>
            </p:cNvPr>
            <p:cNvSpPr txBox="1"/>
            <p:nvPr/>
          </p:nvSpPr>
          <p:spPr>
            <a:xfrm>
              <a:off x="10929261" y="76824"/>
              <a:ext cx="1125961" cy="524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Khwarizmi</a:t>
              </a:r>
            </a:p>
            <a:p>
              <a:r>
                <a:rPr lang="en-US" sz="1000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Lab</a:t>
              </a:r>
            </a:p>
          </p:txBody>
        </p:sp>
      </p:grp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1BFF4D3D-0F68-ED4C-2117-D9405BD4C7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022" y="77243"/>
            <a:ext cx="1165398" cy="45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3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421169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2D88A11-2DD0-40FB-AC57-9E6CB09B0273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MWSiM’23 - Nov 01,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745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6.xml"/><Relationship Id="rId18" Type="http://schemas.openxmlformats.org/officeDocument/2006/relationships/image" Target="../media/image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.png"/><Relationship Id="rId17" Type="http://schemas.openxmlformats.org/officeDocument/2006/relationships/image" Target="../media/image2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6.png"/><Relationship Id="rId19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ranwar@umass.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nd/3.0/" TargetMode="External"/><Relationship Id="rId7" Type="http://schemas.openxmlformats.org/officeDocument/2006/relationships/hyperlink" Target="https://capitalcurrent.ca/ottawa-police-issue-27-distracted-driving-tickets-within-week-of-law-coming-into-effect/" TargetMode="External"/><Relationship Id="rId2" Type="http://schemas.openxmlformats.org/officeDocument/2006/relationships/hyperlink" Target="https://creativecommons.org/licenses/by-nc-sa/3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hyperlink" Target="https://www.publicdomainpictures.net/en/view-image.php?image=212702&amp;picture=driving-and-texting" TargetMode="External"/><Relationship Id="rId4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ar-crash-wreck-accident-831928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creativecommons.org/licenses/by-nc-sa/3.0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hyperlink" Target="https://pxhere.com/en/photo/1169508" TargetMode="External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sa/3.0/" TargetMode="External"/><Relationship Id="rId11" Type="http://schemas.openxmlformats.org/officeDocument/2006/relationships/hyperlink" Target="https://www.flickr.com/photos/mpk/59142261" TargetMode="External"/><Relationship Id="rId5" Type="http://schemas.openxmlformats.org/officeDocument/2006/relationships/hyperlink" Target="https://elgeek.com/6895/eye-tracking-y-el-texto-2-0" TargetMode="External"/><Relationship Id="rId10" Type="http://schemas.openxmlformats.org/officeDocument/2006/relationships/image" Target="../media/image19.jpg"/><Relationship Id="rId4" Type="http://schemas.openxmlformats.org/officeDocument/2006/relationships/image" Target="../media/image17.png"/><Relationship Id="rId9" Type="http://schemas.openxmlformats.org/officeDocument/2006/relationships/hyperlink" Target="https://jobsanger.blogspot.com/2019/11/should-facial-recognition-technology-be.htm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07732F8-3BFC-96C1-8CE0-707D4466B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631" y="1644321"/>
            <a:ext cx="10286738" cy="1412218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200" dirty="0"/>
              <a:t>Redefining the Driver's Attention Gauge in Semi-Autonomous Vehicles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85EB5-7F4A-76B1-384E-EA8F1FD0F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0410" y="4080767"/>
            <a:ext cx="9608668" cy="1130723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/>
              <a:t>Raja Hasnain Anwar</a:t>
            </a:r>
            <a:r>
              <a:rPr lang="en-US" b="1" baseline="30000" dirty="0"/>
              <a:t>*</a:t>
            </a:r>
            <a:r>
              <a:rPr lang="en-US" dirty="0"/>
              <a:t>, Fatima Muhammad Anwar</a:t>
            </a:r>
            <a:r>
              <a:rPr lang="en-US" baseline="30000" dirty="0"/>
              <a:t>*</a:t>
            </a:r>
            <a:r>
              <a:rPr lang="en-US" dirty="0"/>
              <a:t>, Muhammad Kumail Haider</a:t>
            </a:r>
            <a:r>
              <a:rPr lang="en-US" baseline="30000" dirty="0"/>
              <a:t>†</a:t>
            </a:r>
            <a:r>
              <a:rPr lang="en-US" dirty="0"/>
              <a:t>, Alon Efrat</a:t>
            </a:r>
            <a:r>
              <a:rPr lang="en-US" baseline="30000" dirty="0"/>
              <a:t>‡</a:t>
            </a:r>
            <a:r>
              <a:rPr lang="en-US" dirty="0"/>
              <a:t>, and Muhammad Taqi Raza</a:t>
            </a:r>
            <a:r>
              <a:rPr lang="en-US" baseline="30000" dirty="0"/>
              <a:t>*</a:t>
            </a:r>
          </a:p>
          <a:p>
            <a:pPr algn="ctr">
              <a:lnSpc>
                <a:spcPct val="90000"/>
              </a:lnSpc>
            </a:pPr>
            <a:r>
              <a:rPr lang="en-US" sz="1800" baseline="30000" dirty="0"/>
              <a:t>*</a:t>
            </a:r>
            <a:r>
              <a:rPr lang="en-US" sz="1800" dirty="0"/>
              <a:t>University of Massachusetts Amherst, </a:t>
            </a:r>
            <a:r>
              <a:rPr lang="en-US" sz="1800" baseline="30000" dirty="0"/>
              <a:t>†</a:t>
            </a:r>
            <a:r>
              <a:rPr lang="en-US" sz="1800" dirty="0"/>
              <a:t>Meta Platforms, </a:t>
            </a:r>
            <a:r>
              <a:rPr lang="en-US" sz="1800" baseline="30000" dirty="0"/>
              <a:t>‡</a:t>
            </a:r>
            <a:r>
              <a:rPr lang="en-US" sz="1800" dirty="0"/>
              <a:t>University of Arizona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9A1C90B-2141-4003-12CC-244E9FEB8B59}"/>
              </a:ext>
            </a:extLst>
          </p:cNvPr>
          <p:cNvGrpSpPr/>
          <p:nvPr/>
        </p:nvGrpSpPr>
        <p:grpSpPr>
          <a:xfrm>
            <a:off x="10548726" y="76824"/>
            <a:ext cx="1421206" cy="523220"/>
            <a:chOff x="10548726" y="76824"/>
            <a:chExt cx="1421206" cy="523220"/>
          </a:xfrm>
        </p:grpSpPr>
        <p:pic>
          <p:nvPicPr>
            <p:cNvPr id="6" name="Picture 5" descr="A white and black logo&#10;&#10;Description automatically generated">
              <a:extLst>
                <a:ext uri="{FF2B5EF4-FFF2-40B4-BE49-F238E27FC236}">
                  <a16:creationId xmlns:a16="http://schemas.microsoft.com/office/drawing/2014/main" id="{02F77FAF-0F70-0B8B-837B-4B086D609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8726" y="115790"/>
              <a:ext cx="433543" cy="43354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D049B0-49E4-9D78-82CA-6D6A497299EB}"/>
                </a:ext>
              </a:extLst>
            </p:cNvPr>
            <p:cNvSpPr txBox="1"/>
            <p:nvPr/>
          </p:nvSpPr>
          <p:spPr>
            <a:xfrm>
              <a:off x="10929262" y="76824"/>
              <a:ext cx="10406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Khwarizmi</a:t>
              </a:r>
            </a:p>
            <a:p>
              <a:r>
                <a:rPr lang="en-US" sz="1400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Lab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D5B5FB8-2994-8BD3-2D16-C01D31A137D0}"/>
              </a:ext>
            </a:extLst>
          </p:cNvPr>
          <p:cNvSpPr txBox="1"/>
          <p:nvPr/>
        </p:nvSpPr>
        <p:spPr>
          <a:xfrm>
            <a:off x="94062" y="68601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masis MT Pro" panose="02040504050005020304" pitchFamily="18" charset="0"/>
              </a:rPr>
              <a:t>MWSiM’23</a:t>
            </a:r>
          </a:p>
          <a:p>
            <a:pPr algn="ctr"/>
            <a:r>
              <a:rPr lang="en-US" sz="1400" b="1" dirty="0">
                <a:latin typeface="Amasis MT Pro" panose="02040504050005020304" pitchFamily="18" charset="0"/>
              </a:rPr>
              <a:t>Montreal, Canada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B5954B-5D7E-D2C6-057A-7B71E8E4A9A5}"/>
              </a:ext>
            </a:extLst>
          </p:cNvPr>
          <p:cNvSpPr txBox="1"/>
          <p:nvPr/>
        </p:nvSpPr>
        <p:spPr>
          <a:xfrm>
            <a:off x="5030644" y="3690237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November 1, 2023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D475075-8092-197C-3B81-C6D1808A96A9}"/>
                  </a:ext>
                </a:extLst>
              </p14:cNvPr>
              <p14:cNvContentPartPr/>
              <p14:nvPr/>
            </p14:nvContentPartPr>
            <p14:xfrm>
              <a:off x="4805717" y="6369362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D475075-8092-197C-3B81-C6D1808A96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3077" y="63067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31633E9-AA3A-0693-6F26-E2E4E861DEC3}"/>
                  </a:ext>
                </a:extLst>
              </p14:cNvPr>
              <p14:cNvContentPartPr/>
              <p14:nvPr/>
            </p14:nvContentPartPr>
            <p14:xfrm>
              <a:off x="4770437" y="5989562"/>
              <a:ext cx="2349000" cy="81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31633E9-AA3A-0693-6F26-E2E4E861DE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07437" y="5926922"/>
                <a:ext cx="24746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D7801EF-198A-B833-8C46-95F4FCA1703B}"/>
                  </a:ext>
                </a:extLst>
              </p14:cNvPr>
              <p14:cNvContentPartPr/>
              <p14:nvPr/>
            </p14:nvContentPartPr>
            <p14:xfrm>
              <a:off x="7623797" y="5936642"/>
              <a:ext cx="1381680" cy="115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D7801EF-198A-B833-8C46-95F4FCA1703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61157" y="5873642"/>
                <a:ext cx="150732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766030A-7CA9-2A30-D4D5-741E2880CC12}"/>
                  </a:ext>
                </a:extLst>
              </p14:cNvPr>
              <p14:cNvContentPartPr/>
              <p14:nvPr/>
            </p14:nvContentPartPr>
            <p14:xfrm>
              <a:off x="8410397" y="5988482"/>
              <a:ext cx="1060920" cy="1162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766030A-7CA9-2A30-D4D5-741E2880CC1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47397" y="5925842"/>
                <a:ext cx="1186560" cy="24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7225C785-40EB-C237-12B4-ECA14828F718}"/>
              </a:ext>
            </a:extLst>
          </p:cNvPr>
          <p:cNvGrpSpPr/>
          <p:nvPr/>
        </p:nvGrpSpPr>
        <p:grpSpPr>
          <a:xfrm>
            <a:off x="6928277" y="5679602"/>
            <a:ext cx="4659840" cy="453960"/>
            <a:chOff x="6928277" y="5679602"/>
            <a:chExt cx="465984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F5794A4-16B5-F78A-7C97-7143D99E5637}"/>
                    </a:ext>
                  </a:extLst>
                </p14:cNvPr>
                <p14:cNvContentPartPr/>
                <p14:nvPr/>
              </p14:nvContentPartPr>
              <p14:xfrm>
                <a:off x="6928277" y="5926562"/>
                <a:ext cx="1127880" cy="143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F5794A4-16B5-F78A-7C97-7143D99E563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65277" y="5863922"/>
                  <a:ext cx="12535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08AA6EB-1A57-D965-E837-CCCE48C2F35F}"/>
                    </a:ext>
                  </a:extLst>
                </p14:cNvPr>
                <p14:cNvContentPartPr/>
                <p14:nvPr/>
              </p14:nvContentPartPr>
              <p14:xfrm>
                <a:off x="8074877" y="5679602"/>
                <a:ext cx="432360" cy="248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08AA6EB-1A57-D965-E837-CCCE48C2F35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11877" y="5616962"/>
                  <a:ext cx="5580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5C66E58-BB70-5F42-0E48-557185FE483F}"/>
                    </a:ext>
                  </a:extLst>
                </p14:cNvPr>
                <p14:cNvContentPartPr/>
                <p14:nvPr/>
              </p14:nvContentPartPr>
              <p14:xfrm>
                <a:off x="9175037" y="6042122"/>
                <a:ext cx="2413080" cy="91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5C66E58-BB70-5F42-0E48-557185FE483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112397" y="5979122"/>
                  <a:ext cx="2538720" cy="217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0" name="Picture 59" descr="A close up of a logo&#10;&#10;Description automatically generated">
            <a:extLst>
              <a:ext uri="{FF2B5EF4-FFF2-40B4-BE49-F238E27FC236}">
                <a16:creationId xmlns:a16="http://schemas.microsoft.com/office/drawing/2014/main" id="{4F2D7EBE-44D5-D9EE-8211-FDD403EDCFC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359" y="5996011"/>
            <a:ext cx="1765640" cy="696537"/>
          </a:xfrm>
          <a:prstGeom prst="rect">
            <a:avLst/>
          </a:prstGeom>
        </p:spPr>
      </p:pic>
      <p:pic>
        <p:nvPicPr>
          <p:cNvPr id="61" name="Picture 60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3B7C5653-52D2-BCBC-21A8-9498EB25CDA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617" y="6120597"/>
            <a:ext cx="2060961" cy="488122"/>
          </a:xfrm>
          <a:prstGeom prst="rect">
            <a:avLst/>
          </a:prstGeom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id="{607A8724-71B9-AC59-A0EA-6841C83CF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1" b="26566"/>
          <a:stretch/>
        </p:blipFill>
        <p:spPr bwMode="auto">
          <a:xfrm>
            <a:off x="5299753" y="6098552"/>
            <a:ext cx="1592494" cy="4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273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D51F-61D1-884E-A9EB-E8658D70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3AEEFAA-35DC-4667-D873-FFB8D6F3F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736" y="1732500"/>
            <a:ext cx="5209019" cy="4018900"/>
          </a:xfrm>
        </p:spPr>
        <p:txBody>
          <a:bodyPr>
            <a:normAutofit fontScale="92500"/>
          </a:bodyPr>
          <a:lstStyle/>
          <a:p>
            <a:r>
              <a:rPr lang="en-US" dirty="0"/>
              <a:t>Carla simulator (0.9.11) running on a general-purpose PC.</a:t>
            </a:r>
          </a:p>
          <a:p>
            <a:pPr lvl="1"/>
            <a:r>
              <a:rPr lang="en-US" dirty="0"/>
              <a:t>2.8 GHz processor</a:t>
            </a:r>
          </a:p>
          <a:p>
            <a:pPr lvl="1"/>
            <a:r>
              <a:rPr lang="en-US" dirty="0"/>
              <a:t>32 GB Memory</a:t>
            </a:r>
          </a:p>
          <a:p>
            <a:r>
              <a:rPr lang="en-US" dirty="0"/>
              <a:t>ECU implemented on an NVIDIA Jetson Xavier AGX.</a:t>
            </a:r>
          </a:p>
          <a:p>
            <a:r>
              <a:rPr lang="en-US" dirty="0"/>
              <a:t>Workload:</a:t>
            </a:r>
          </a:p>
          <a:p>
            <a:pPr lvl="1"/>
            <a:r>
              <a:rPr lang="en-US" dirty="0"/>
              <a:t>NVIDIA Autopilot</a:t>
            </a:r>
            <a:r>
              <a:rPr lang="en-US" baseline="30000" dirty="0"/>
              <a:t>[7]</a:t>
            </a:r>
            <a:r>
              <a:rPr lang="en-US" dirty="0"/>
              <a:t> for RGB and Depth</a:t>
            </a:r>
          </a:p>
          <a:p>
            <a:pPr lvl="1"/>
            <a:r>
              <a:rPr lang="en-US" dirty="0"/>
              <a:t>Cylinder3D</a:t>
            </a:r>
            <a:r>
              <a:rPr lang="en-US" baseline="30000" dirty="0"/>
              <a:t>[8]</a:t>
            </a:r>
            <a:r>
              <a:rPr lang="en-US" dirty="0"/>
              <a:t> for Lidar</a:t>
            </a:r>
          </a:p>
          <a:p>
            <a:pPr lvl="1"/>
            <a:r>
              <a:rPr lang="en-US" dirty="0" err="1"/>
              <a:t>RODNet</a:t>
            </a:r>
            <a:r>
              <a:rPr lang="en-US" baseline="30000" dirty="0"/>
              <a:t>[9]</a:t>
            </a:r>
            <a:r>
              <a:rPr lang="en-US" dirty="0"/>
              <a:t> for Radar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492104-12E6-5397-12BC-693DC5AD8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MWSiM’23 - Nov 01,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49983-08E1-7941-F518-7E2AB8F9F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 descr="A computer monitor with a keyboard and mouse&#10;&#10;Description automatically generated">
            <a:extLst>
              <a:ext uri="{FF2B5EF4-FFF2-40B4-BE49-F238E27FC236}">
                <a16:creationId xmlns:a16="http://schemas.microsoft.com/office/drawing/2014/main" id="{64DBDDE0-868C-A16F-39CF-B077B05931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"/>
          <a:stretch/>
        </p:blipFill>
        <p:spPr>
          <a:xfrm>
            <a:off x="883176" y="1848872"/>
            <a:ext cx="5186692" cy="36280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4031AB-2464-E540-CF5C-FAB2D3BBBFC6}"/>
              </a:ext>
            </a:extLst>
          </p:cNvPr>
          <p:cNvSpPr txBox="1"/>
          <p:nvPr/>
        </p:nvSpPr>
        <p:spPr>
          <a:xfrm>
            <a:off x="565150" y="5573744"/>
            <a:ext cx="79727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[7] Bojarski et al. </a:t>
            </a:r>
            <a:r>
              <a:rPr lang="en-US" sz="900" i="1" dirty="0"/>
              <a:t>End to End Learning for Self-Driving Cars</a:t>
            </a:r>
            <a:r>
              <a:rPr lang="en-US" sz="900" dirty="0"/>
              <a:t>. NVIDIA 2016</a:t>
            </a:r>
          </a:p>
          <a:p>
            <a:r>
              <a:rPr lang="en-US" sz="900" dirty="0"/>
              <a:t>[8] Zhu et al. </a:t>
            </a:r>
            <a:r>
              <a:rPr lang="en-US" sz="900" i="1" dirty="0"/>
              <a:t>Cylindrical and asymmetrical 3d convolution networks for lidar segmentation</a:t>
            </a:r>
            <a:r>
              <a:rPr lang="en-US" sz="900" dirty="0"/>
              <a:t>. CVPR 2021</a:t>
            </a:r>
          </a:p>
          <a:p>
            <a:r>
              <a:rPr lang="en-US" sz="900" dirty="0"/>
              <a:t>[9] Wang et al. </a:t>
            </a:r>
            <a:r>
              <a:rPr lang="en-US" sz="900" i="1" dirty="0" err="1"/>
              <a:t>Rodnet</a:t>
            </a:r>
            <a:r>
              <a:rPr lang="en-US" sz="900" i="1" dirty="0"/>
              <a:t>: Radar object detection using cross-modal supervision</a:t>
            </a:r>
            <a:r>
              <a:rPr lang="en-US" sz="900" dirty="0"/>
              <a:t>. WACV 2021</a:t>
            </a:r>
          </a:p>
        </p:txBody>
      </p:sp>
    </p:spTree>
    <p:extLst>
      <p:ext uri="{BB962C8B-B14F-4D97-AF65-F5344CB8AC3E}">
        <p14:creationId xmlns:p14="http://schemas.microsoft.com/office/powerpoint/2010/main" val="22435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3A31C-7B39-ED61-40C7-97CABCDCC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30B3F-1928-2C02-E719-AE72BB8E7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MWSiM’23 - Nov 01,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8A6203-41C6-A42E-B641-47C6BB9A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BFF074-92D9-D934-6030-335FD78C8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056" y="2641924"/>
            <a:ext cx="4095936" cy="16990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C23D3-C137-54E8-41A1-0D0B9001A7D8}"/>
              </a:ext>
            </a:extLst>
          </p:cNvPr>
          <p:cNvSpPr txBox="1"/>
          <p:nvPr/>
        </p:nvSpPr>
        <p:spPr>
          <a:xfrm>
            <a:off x="6726836" y="2172067"/>
            <a:ext cx="4060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Timeliness of the Alert</a:t>
            </a:r>
          </a:p>
        </p:txBody>
      </p:sp>
      <p:pic>
        <p:nvPicPr>
          <p:cNvPr id="10" name="Picture 9" descr="A graph with blue and orange bars&#10;&#10;Description automatically generated">
            <a:extLst>
              <a:ext uri="{FF2B5EF4-FFF2-40B4-BE49-F238E27FC236}">
                <a16:creationId xmlns:a16="http://schemas.microsoft.com/office/drawing/2014/main" id="{28ACDCE0-4BEF-0B3F-2E23-ED04FF701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331" y="2358741"/>
            <a:ext cx="3675645" cy="27965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A9BE4F-10D4-7D9B-4A74-C8E0958119E2}"/>
              </a:ext>
            </a:extLst>
          </p:cNvPr>
          <p:cNvSpPr txBox="1"/>
          <p:nvPr/>
        </p:nvSpPr>
        <p:spPr>
          <a:xfrm>
            <a:off x="1270346" y="1752028"/>
            <a:ext cx="4033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Likelihood Estimation of Critical Event Arrival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F98F19-913A-B54C-3E06-E4004DA5B3A3}"/>
              </a:ext>
            </a:extLst>
          </p:cNvPr>
          <p:cNvSpPr txBox="1"/>
          <p:nvPr/>
        </p:nvSpPr>
        <p:spPr>
          <a:xfrm>
            <a:off x="6709056" y="4410715"/>
            <a:ext cx="24060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solidFill>
                  <a:schemeClr val="accent1"/>
                </a:solidFill>
              </a:rPr>
              <a:t>Up to 75x faster.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374F1A-D347-D211-1031-821C85BCE927}"/>
              </a:ext>
            </a:extLst>
          </p:cNvPr>
          <p:cNvSpPr txBox="1"/>
          <p:nvPr/>
        </p:nvSpPr>
        <p:spPr>
          <a:xfrm>
            <a:off x="1449331" y="5155246"/>
            <a:ext cx="379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1"/>
                </a:solidFill>
              </a:rPr>
              <a:t>The theoretical probability of an event is an average of all estimated probabilities.</a:t>
            </a:r>
            <a:endParaRPr lang="fr-FR" sz="9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65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586A6C-D61B-010E-696B-C65E3CF12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19" y="4695377"/>
            <a:ext cx="11088030" cy="50855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Thank you for your attention!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83EA20-2886-0CCC-ABDE-DC52D77268BD}"/>
              </a:ext>
            </a:extLst>
          </p:cNvPr>
          <p:cNvSpPr txBox="1"/>
          <p:nvPr/>
        </p:nvSpPr>
        <p:spPr>
          <a:xfrm>
            <a:off x="493019" y="5203933"/>
            <a:ext cx="48718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Contact:</a:t>
            </a:r>
          </a:p>
          <a:p>
            <a:r>
              <a:rPr lang="en-US" b="1" dirty="0"/>
              <a:t>Raja Hasnain Anwar (</a:t>
            </a:r>
            <a:r>
              <a:rPr lang="en-US" b="1" dirty="0">
                <a:hlinkClick r:id="rId3"/>
              </a:rPr>
              <a:t>ranwar@umass.edu</a:t>
            </a:r>
            <a:r>
              <a:rPr lang="en-US" b="1" dirty="0"/>
              <a:t>)</a:t>
            </a:r>
            <a:br>
              <a:rPr lang="en-US" b="1" dirty="0"/>
            </a:br>
            <a:r>
              <a:rPr lang="en-US" b="1" dirty="0">
                <a:solidFill>
                  <a:schemeClr val="accent4"/>
                </a:solidFill>
              </a:rPr>
              <a:t>KhwarizmiLab.github.io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22B33-7333-B675-82C6-F30DF1617D6F}"/>
              </a:ext>
            </a:extLst>
          </p:cNvPr>
          <p:cNvSpPr txBox="1">
            <a:spLocks/>
          </p:cNvSpPr>
          <p:nvPr/>
        </p:nvSpPr>
        <p:spPr>
          <a:xfrm>
            <a:off x="565150" y="770890"/>
            <a:ext cx="11088030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156C1DC1-A488-070B-4B5E-82D080FCE328}"/>
              </a:ext>
            </a:extLst>
          </p:cNvPr>
          <p:cNvSpPr txBox="1">
            <a:spLocks/>
          </p:cNvSpPr>
          <p:nvPr/>
        </p:nvSpPr>
        <p:spPr>
          <a:xfrm>
            <a:off x="565149" y="1467372"/>
            <a:ext cx="6143612" cy="40189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Existing driver’s attention-gauging methods are ineffective.</a:t>
            </a:r>
          </a:p>
          <a:p>
            <a:r>
              <a:rPr lang="en-US" sz="2000" dirty="0"/>
              <a:t>We propose a situation-aware driver’s attention gauge and alert mechanism.</a:t>
            </a:r>
          </a:p>
          <a:p>
            <a:r>
              <a:rPr lang="en-US" sz="2000" dirty="0"/>
              <a:t>Only engage the driver when safety-critical situation arises.</a:t>
            </a:r>
          </a:p>
          <a:p>
            <a:r>
              <a:rPr lang="en-US" sz="2000" dirty="0"/>
              <a:t>Estimation of timeliness and criticality of events using resource utilization spikes.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ED4C22-151C-FF75-039A-6CF6D49F9C1B}"/>
              </a:ext>
            </a:extLst>
          </p:cNvPr>
          <p:cNvSpPr txBox="1">
            <a:spLocks/>
          </p:cNvSpPr>
          <p:nvPr/>
        </p:nvSpPr>
        <p:spPr>
          <a:xfrm>
            <a:off x="7146450" y="824467"/>
            <a:ext cx="3257484" cy="72547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Work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A8971F7B-4B85-6AB0-AF90-13D516F28762}"/>
              </a:ext>
            </a:extLst>
          </p:cNvPr>
          <p:cNvSpPr txBox="1">
            <a:spLocks/>
          </p:cNvSpPr>
          <p:nvPr/>
        </p:nvSpPr>
        <p:spPr>
          <a:xfrm>
            <a:off x="7193828" y="1467372"/>
            <a:ext cx="3129890" cy="15136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Alerts sharing across vehicles.</a:t>
            </a:r>
          </a:p>
          <a:p>
            <a:r>
              <a:rPr lang="en-US" sz="2000" dirty="0"/>
              <a:t>VANET integration. </a:t>
            </a:r>
          </a:p>
        </p:txBody>
      </p:sp>
    </p:spTree>
    <p:extLst>
      <p:ext uri="{BB962C8B-B14F-4D97-AF65-F5344CB8AC3E}">
        <p14:creationId xmlns:p14="http://schemas.microsoft.com/office/powerpoint/2010/main" val="137057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29E6D3-0100-43C2-2FF9-6C32CABD7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MWSiM’23 - Nov 01, 2023</a:t>
            </a:r>
            <a:endParaRPr lang="en-US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B372C4-B6D4-0A2A-4D04-B8D50BD29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b="1" smtClean="0"/>
              <a:t>2</a:t>
            </a:fld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01D7BC-31D8-199E-AB90-C4FD1BF3B3A2}"/>
              </a:ext>
            </a:extLst>
          </p:cNvPr>
          <p:cNvSpPr txBox="1"/>
          <p:nvPr/>
        </p:nvSpPr>
        <p:spPr>
          <a:xfrm>
            <a:off x="3888442" y="6143330"/>
            <a:ext cx="44151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A83FBF"/>
                </a:solidFill>
              </a:rPr>
              <a:t>Photos</a:t>
            </a:r>
            <a:r>
              <a:rPr lang="en-US" sz="700" dirty="0"/>
              <a:t> licensed under </a:t>
            </a:r>
            <a:r>
              <a:rPr lang="en-US" sz="700" dirty="0">
                <a:hlinkClick r:id="rId2" tooltip="https://creativecommons.org/licenses/by-nc-sa/3.0/"/>
              </a:rPr>
              <a:t>CC BY-SA-NC</a:t>
            </a:r>
            <a:r>
              <a:rPr lang="en-US" sz="700" dirty="0"/>
              <a:t> and </a:t>
            </a:r>
            <a:r>
              <a:rPr lang="en-US" sz="700" dirty="0">
                <a:hlinkClick r:id="rId3" tooltip="https://creativecommons.org/licenses/by-nc-nd/3.0/"/>
              </a:rPr>
              <a:t>CC BY-NC-ND</a:t>
            </a:r>
            <a:endParaRPr lang="en-US" sz="700" dirty="0"/>
          </a:p>
        </p:txBody>
      </p:sp>
      <p:pic>
        <p:nvPicPr>
          <p:cNvPr id="14" name="Picture 13" descr="A person holding a phone while driving&#10;&#10;Description automatically generated">
            <a:extLst>
              <a:ext uri="{FF2B5EF4-FFF2-40B4-BE49-F238E27FC236}">
                <a16:creationId xmlns:a16="http://schemas.microsoft.com/office/drawing/2014/main" id="{663B32A9-3B42-3FCA-30DD-3540732BB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02353" y="2087312"/>
            <a:ext cx="4167562" cy="2784689"/>
          </a:xfrm>
          <a:prstGeom prst="rect">
            <a:avLst/>
          </a:prstGeom>
        </p:spPr>
      </p:pic>
      <p:pic>
        <p:nvPicPr>
          <p:cNvPr id="16" name="Picture 15" descr="A person holding a phone while driving a car&#10;&#10;Description automatically generated">
            <a:extLst>
              <a:ext uri="{FF2B5EF4-FFF2-40B4-BE49-F238E27FC236}">
                <a16:creationId xmlns:a16="http://schemas.microsoft.com/office/drawing/2014/main" id="{A35B2402-8A92-87CD-93CE-432E598B94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7234"/>
          <a:stretch/>
        </p:blipFill>
        <p:spPr>
          <a:xfrm>
            <a:off x="1688908" y="2087312"/>
            <a:ext cx="4100741" cy="27869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B39348-B6E0-A540-7E39-455B2E11D002}"/>
              </a:ext>
            </a:extLst>
          </p:cNvPr>
          <p:cNvSpPr txBox="1"/>
          <p:nvPr/>
        </p:nvSpPr>
        <p:spPr>
          <a:xfrm>
            <a:off x="1838067" y="1275828"/>
            <a:ext cx="8515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How do you kill time in stop-and-go traffic:</a:t>
            </a:r>
          </a:p>
          <a:p>
            <a:pPr algn="ctr"/>
            <a:r>
              <a:rPr lang="en-US" sz="2000" dirty="0"/>
              <a:t>Catch up on the game or stay updated with the latest news?</a:t>
            </a:r>
          </a:p>
        </p:txBody>
      </p:sp>
    </p:spTree>
    <p:extLst>
      <p:ext uri="{BB962C8B-B14F-4D97-AF65-F5344CB8AC3E}">
        <p14:creationId xmlns:p14="http://schemas.microsoft.com/office/powerpoint/2010/main" val="115241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86A94-A044-580D-43C0-1606B3D1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Distracted &amp; Deadly Driving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9DF7-EFF8-D0EB-73DA-5569C7ABB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MWSiM’23 - Nov 01,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195BF-335D-1C1E-ED29-4702A66C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2D0F-E574-54D1-9346-7C6CBC27A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611365"/>
            <a:ext cx="6131352" cy="8879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Distracted driving accounts for </a:t>
            </a:r>
            <a:r>
              <a:rPr lang="en-US" b="1" dirty="0"/>
              <a:t>14.4%</a:t>
            </a:r>
            <a:r>
              <a:rPr lang="en-US" dirty="0"/>
              <a:t> of all fatal and </a:t>
            </a:r>
            <a:r>
              <a:rPr lang="en-US" b="1" dirty="0"/>
              <a:t>22.1%</a:t>
            </a:r>
            <a:r>
              <a:rPr lang="en-US" dirty="0"/>
              <a:t> of non-fatal crashes</a:t>
            </a:r>
            <a:r>
              <a:rPr lang="en-US" baseline="30000" dirty="0"/>
              <a:t>[1]</a:t>
            </a:r>
            <a:r>
              <a:rPr lang="en-US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7B593D-84F7-A53F-7357-37AC08ADC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502" y="2499349"/>
            <a:ext cx="4641910" cy="308953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A282481-DF61-AEE7-CDAD-FB2DA079E6C7}"/>
              </a:ext>
            </a:extLst>
          </p:cNvPr>
          <p:cNvSpPr txBox="1">
            <a:spLocks/>
          </p:cNvSpPr>
          <p:nvPr/>
        </p:nvSpPr>
        <p:spPr>
          <a:xfrm>
            <a:off x="730803" y="3246838"/>
            <a:ext cx="5798102" cy="114846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Can semi-autonomous vehicles save us?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42E8F9-3CF7-F775-AB18-8D5C17623C1E}"/>
              </a:ext>
            </a:extLst>
          </p:cNvPr>
          <p:cNvSpPr txBox="1"/>
          <p:nvPr/>
        </p:nvSpPr>
        <p:spPr>
          <a:xfrm>
            <a:off x="565150" y="5817526"/>
            <a:ext cx="75148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[1] Kara </a:t>
            </a:r>
            <a:r>
              <a:rPr lang="en-US" sz="900" dirty="0" err="1"/>
              <a:t>Kockelman</a:t>
            </a:r>
            <a:r>
              <a:rPr lang="en-US" sz="900" dirty="0"/>
              <a:t> et al. </a:t>
            </a:r>
            <a:r>
              <a:rPr lang="en-US" sz="900" i="1" dirty="0"/>
              <a:t>An Assessment of Autonomous Vehicles: Traffic Impacts and Infrastructure Needs—Final Report</a:t>
            </a:r>
            <a:r>
              <a:rPr lang="en-US" sz="900" dirty="0"/>
              <a:t>. UT Austin 2017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466648-24A1-4C46-ADAF-54791212A71B}"/>
              </a:ext>
            </a:extLst>
          </p:cNvPr>
          <p:cNvSpPr txBox="1"/>
          <p:nvPr/>
        </p:nvSpPr>
        <p:spPr>
          <a:xfrm>
            <a:off x="3888442" y="6143330"/>
            <a:ext cx="44151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A83FBF"/>
                </a:solidFill>
              </a:rPr>
              <a:t>Photo</a:t>
            </a:r>
            <a:r>
              <a:rPr lang="en-US" sz="700" dirty="0"/>
              <a:t> licensed under </a:t>
            </a:r>
            <a:r>
              <a:rPr lang="en-US" sz="700" dirty="0">
                <a:hlinkClick r:id="rId3" tooltip="https://creativecommons.org/licenses/by-nc-sa/3.0/"/>
              </a:rPr>
              <a:t>CC BY-SA-NC</a:t>
            </a:r>
            <a:r>
              <a:rPr lang="en-US" sz="700" dirty="0"/>
              <a:t> and </a:t>
            </a:r>
            <a:r>
              <a:rPr lang="en-US" sz="700" dirty="0">
                <a:hlinkClick r:id="rId4" tooltip="https://creativecommons.org/licenses/by-nc-nd/3.0/"/>
              </a:rPr>
              <a:t>CC BY-NC-ND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33712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BDE8-93A8-6377-AB5F-02D1EDC3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Semi-autonomous Vehicles:</a:t>
            </a:r>
            <a:br>
              <a:rPr lang="en-US" dirty="0"/>
            </a:br>
            <a:r>
              <a:rPr lang="en-US" dirty="0"/>
              <a:t>A driver’s aid or replacement?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384D9-A930-9283-74F8-0802014C0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716" y="2562513"/>
            <a:ext cx="6741085" cy="2017299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There is a false sense of safety</a:t>
            </a:r>
            <a:r>
              <a:rPr lang="en-US" sz="2600" baseline="30000" dirty="0"/>
              <a:t>[2,3]</a:t>
            </a:r>
            <a:r>
              <a:rPr lang="en-US" sz="2600" dirty="0"/>
              <a:t>.</a:t>
            </a:r>
          </a:p>
          <a:p>
            <a:r>
              <a:rPr lang="en-US" sz="2600" dirty="0"/>
              <a:t>“Semi”-autonomous vehicles rely on </a:t>
            </a:r>
            <a:r>
              <a:rPr lang="en-US" sz="2600" b="1" dirty="0"/>
              <a:t>humans</a:t>
            </a:r>
            <a:r>
              <a:rPr lang="en-US" sz="2600" dirty="0"/>
              <a:t> for critical input.</a:t>
            </a:r>
          </a:p>
          <a:p>
            <a:r>
              <a:rPr lang="en-US" sz="2600" dirty="0"/>
              <a:t>A distracted driver takes an impulsive action.</a:t>
            </a:r>
          </a:p>
          <a:p>
            <a:pPr lvl="1"/>
            <a:r>
              <a:rPr lang="en-US" sz="2200" dirty="0"/>
              <a:t>Often (1.5 seconds) late</a:t>
            </a:r>
            <a:r>
              <a:rPr lang="en-US" sz="2200" baseline="30000" dirty="0"/>
              <a:t>[4]</a:t>
            </a:r>
            <a:r>
              <a:rPr lang="en-US" sz="2200" dirty="0"/>
              <a:t> and fatal.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C7FEA9-A22C-1ECB-CEA2-51B9A5FAA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MWSiM’23 - Nov 01,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59C53B-79AF-B21E-DD95-9F762BB18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ADD496-A589-670A-161C-83A8CE2A712D}"/>
              </a:ext>
            </a:extLst>
          </p:cNvPr>
          <p:cNvSpPr txBox="1"/>
          <p:nvPr/>
        </p:nvSpPr>
        <p:spPr>
          <a:xfrm>
            <a:off x="565150" y="5573744"/>
            <a:ext cx="79727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[2] https://cars.usnews.com/cars-trucks/features/drivers-overestimate-self-driving-capabilities</a:t>
            </a:r>
          </a:p>
          <a:p>
            <a:r>
              <a:rPr lang="en-US" sz="900" dirty="0"/>
              <a:t>[3] https://www.cbc.ca/news/canada/windsor/windsor-university-study-distracted-driving-1.6715465</a:t>
            </a:r>
          </a:p>
          <a:p>
            <a:r>
              <a:rPr lang="en-US" sz="900" dirty="0"/>
              <a:t>[4] Alexander Eriksson et al. </a:t>
            </a:r>
            <a:r>
              <a:rPr lang="en-US" sz="900" i="1" dirty="0"/>
              <a:t>Takeover Time in Highly Automated Vehicles: Noncritical Transitions to and From Manual Control</a:t>
            </a:r>
            <a:r>
              <a:rPr lang="en-US" sz="900" dirty="0"/>
              <a:t>. Human Factors 2017</a:t>
            </a:r>
          </a:p>
        </p:txBody>
      </p:sp>
      <p:pic>
        <p:nvPicPr>
          <p:cNvPr id="8" name="Picture 7" descr="A car with a damaged front end&#10;&#10;Description automatically generated">
            <a:extLst>
              <a:ext uri="{FF2B5EF4-FFF2-40B4-BE49-F238E27FC236}">
                <a16:creationId xmlns:a16="http://schemas.microsoft.com/office/drawing/2014/main" id="{A1DFD7A7-155C-3FBA-3656-FB47A72C0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06235" y="2039874"/>
            <a:ext cx="4622758" cy="30625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8CBD93-D2C2-F491-3FEC-9911BBB8E7DE}"/>
              </a:ext>
            </a:extLst>
          </p:cNvPr>
          <p:cNvSpPr txBox="1"/>
          <p:nvPr/>
        </p:nvSpPr>
        <p:spPr>
          <a:xfrm>
            <a:off x="3888442" y="6143330"/>
            <a:ext cx="44151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A83FBF"/>
                </a:solidFill>
              </a:rPr>
              <a:t>Photo</a:t>
            </a:r>
            <a:r>
              <a:rPr lang="en-US" sz="700" dirty="0"/>
              <a:t> licensed under </a:t>
            </a:r>
            <a:r>
              <a:rPr lang="en-US" sz="700" dirty="0">
                <a:hlinkClick r:id="rId4" tooltip="https://creativecommons.org/licenses/by-nc-sa/3.0/"/>
              </a:rPr>
              <a:t>CC BY-SA-NC</a:t>
            </a:r>
            <a:r>
              <a:rPr lang="en-US" sz="700" dirty="0"/>
              <a:t> and </a:t>
            </a:r>
            <a:r>
              <a:rPr lang="en-US" sz="700" dirty="0">
                <a:hlinkClick r:id="rId5" tooltip="https://creativecommons.org/licenses/by-nc-nd/3.0/"/>
              </a:rPr>
              <a:t>CC BY-NC-ND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410972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119A2-AA6D-8B54-6C92-FF6BA8F50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Approaches to Alert the Driver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1D1CCD-81E9-7D8A-FB1A-933EA4FBD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MWSiM’23 - Nov 01,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FC9A6-CE69-F20F-7E96-9D5A08EE8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9EA2DC-1716-8C5E-1BBE-3EA7A4515FED}"/>
              </a:ext>
            </a:extLst>
          </p:cNvPr>
          <p:cNvSpPr txBox="1"/>
          <p:nvPr/>
        </p:nvSpPr>
        <p:spPr>
          <a:xfrm>
            <a:off x="565150" y="5817526"/>
            <a:ext cx="6669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[5] https://www.theverge.com/2020/3/3/21162310/2021-mercedes-benz-e-class-capacitive-wheel-geneva-motor-show</a:t>
            </a:r>
          </a:p>
        </p:txBody>
      </p:sp>
      <p:pic>
        <p:nvPicPr>
          <p:cNvPr id="10" name="Picture 9" descr="Close-up of a person driving a car&#10;&#10;Description automatically generated">
            <a:extLst>
              <a:ext uri="{FF2B5EF4-FFF2-40B4-BE49-F238E27FC236}">
                <a16:creationId xmlns:a16="http://schemas.microsoft.com/office/drawing/2014/main" id="{381E1260-B4EB-967B-A0CF-82040B296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2417" y="2261828"/>
            <a:ext cx="2759642" cy="18909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3A6059-52FD-2F82-7B9C-555140909B09}"/>
              </a:ext>
            </a:extLst>
          </p:cNvPr>
          <p:cNvSpPr txBox="1"/>
          <p:nvPr/>
        </p:nvSpPr>
        <p:spPr>
          <a:xfrm>
            <a:off x="1198041" y="4145118"/>
            <a:ext cx="196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Steering wheel pressure sensors (Mecedes-Benz</a:t>
            </a:r>
            <a:r>
              <a:rPr lang="en-US" sz="900" baseline="30000" dirty="0"/>
              <a:t>[5]</a:t>
            </a:r>
            <a:r>
              <a:rPr lang="en-US" sz="900" dirty="0"/>
              <a:t>)</a:t>
            </a:r>
          </a:p>
        </p:txBody>
      </p:sp>
      <p:pic>
        <p:nvPicPr>
          <p:cNvPr id="37" name="Picture 36" descr="A close-up of an eye&#10;&#10;Description automatically generated">
            <a:extLst>
              <a:ext uri="{FF2B5EF4-FFF2-40B4-BE49-F238E27FC236}">
                <a16:creationId xmlns:a16="http://schemas.microsoft.com/office/drawing/2014/main" id="{73F2F39D-E887-8090-2372-E845D14EAE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504" t="2842" r="9118" b="5035"/>
          <a:stretch/>
        </p:blipFill>
        <p:spPr>
          <a:xfrm>
            <a:off x="3698403" y="2272117"/>
            <a:ext cx="2607054" cy="188064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7B52EE0-CA1F-52B8-63A5-E6FFF7BA16E6}"/>
              </a:ext>
            </a:extLst>
          </p:cNvPr>
          <p:cNvSpPr txBox="1"/>
          <p:nvPr/>
        </p:nvSpPr>
        <p:spPr>
          <a:xfrm>
            <a:off x="3888442" y="6143330"/>
            <a:ext cx="44151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A83FBF"/>
                </a:solidFill>
              </a:rPr>
              <a:t>Photos</a:t>
            </a:r>
            <a:r>
              <a:rPr lang="en-US" sz="700" dirty="0"/>
              <a:t> licensed under </a:t>
            </a:r>
            <a:r>
              <a:rPr lang="en-US" sz="700" dirty="0">
                <a:hlinkClick r:id="rId6" tooltip="https://creativecommons.org/licenses/by-nc-sa/3.0/"/>
              </a:rPr>
              <a:t>CC BY-SA-NC</a:t>
            </a:r>
            <a:r>
              <a:rPr lang="en-US" sz="700" dirty="0"/>
              <a:t> and </a:t>
            </a:r>
            <a:r>
              <a:rPr lang="en-US" sz="700" dirty="0">
                <a:hlinkClick r:id="rId7" tooltip="https://creativecommons.org/licenses/by-nc-nd/3.0/"/>
              </a:rPr>
              <a:t>CC BY-NC-ND</a:t>
            </a:r>
            <a:endParaRPr lang="en-US" sz="7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5135B9-A6F8-2BA4-4CC4-3D509BA15632}"/>
              </a:ext>
            </a:extLst>
          </p:cNvPr>
          <p:cNvSpPr txBox="1"/>
          <p:nvPr/>
        </p:nvSpPr>
        <p:spPr>
          <a:xfrm>
            <a:off x="4248436" y="4152757"/>
            <a:ext cx="1667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Head and eyes tracking (Kubler et al., 2021)</a:t>
            </a:r>
          </a:p>
        </p:txBody>
      </p:sp>
      <p:pic>
        <p:nvPicPr>
          <p:cNvPr id="51" name="Picture 50" descr="A close-up of a human head&#10;&#10;Description automatically generated">
            <a:extLst>
              <a:ext uri="{FF2B5EF4-FFF2-40B4-BE49-F238E27FC236}">
                <a16:creationId xmlns:a16="http://schemas.microsoft.com/office/drawing/2014/main" id="{CD3AF444-9B7C-A118-F8A6-D1CFBA3287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12254"/>
          <a:stretch/>
        </p:blipFill>
        <p:spPr>
          <a:xfrm>
            <a:off x="6441801" y="2251687"/>
            <a:ext cx="2213069" cy="189471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AE5EA54-D9A2-EFA3-0256-8F5FF1086AF4}"/>
              </a:ext>
            </a:extLst>
          </p:cNvPr>
          <p:cNvSpPr txBox="1"/>
          <p:nvPr/>
        </p:nvSpPr>
        <p:spPr>
          <a:xfrm>
            <a:off x="6710462" y="4148725"/>
            <a:ext cx="1667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/>
              <a:t>Facial expressions</a:t>
            </a:r>
          </a:p>
          <a:p>
            <a:pPr algn="ctr"/>
            <a:r>
              <a:rPr lang="fr-FR" sz="900" dirty="0"/>
              <a:t>(</a:t>
            </a:r>
            <a:r>
              <a:rPr lang="fr-FR" sz="900" dirty="0" err="1"/>
              <a:t>Dua</a:t>
            </a:r>
            <a:r>
              <a:rPr lang="fr-FR" sz="900" dirty="0"/>
              <a:t> et al., 2019)</a:t>
            </a:r>
          </a:p>
        </p:txBody>
      </p:sp>
      <p:pic>
        <p:nvPicPr>
          <p:cNvPr id="55" name="Picture 54" descr="A close-up of a watch on a wrist&#10;&#10;Description automatically generated">
            <a:extLst>
              <a:ext uri="{FF2B5EF4-FFF2-40B4-BE49-F238E27FC236}">
                <a16:creationId xmlns:a16="http://schemas.microsoft.com/office/drawing/2014/main" id="{B06DDC76-855F-6CB6-D784-3EC578B9304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33173"/>
          <a:stretch/>
        </p:blipFill>
        <p:spPr>
          <a:xfrm>
            <a:off x="8791214" y="2261828"/>
            <a:ext cx="2429559" cy="187464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2882D65-E9B9-6F4D-7D08-3BD8B6330331}"/>
              </a:ext>
            </a:extLst>
          </p:cNvPr>
          <p:cNvSpPr txBox="1"/>
          <p:nvPr/>
        </p:nvSpPr>
        <p:spPr>
          <a:xfrm>
            <a:off x="9172488" y="4136472"/>
            <a:ext cx="1667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/>
              <a:t>Wearable</a:t>
            </a:r>
            <a:r>
              <a:rPr lang="fr-FR" sz="900" dirty="0"/>
              <a:t> </a:t>
            </a:r>
            <a:r>
              <a:rPr lang="fr-FR" sz="900" dirty="0" err="1"/>
              <a:t>devices</a:t>
            </a:r>
            <a:endParaRPr lang="fr-FR" sz="900" dirty="0"/>
          </a:p>
          <a:p>
            <a:pPr algn="ctr"/>
            <a:r>
              <a:rPr lang="fr-FR" sz="900" dirty="0"/>
              <a:t>(Wang et al., 2021)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54767E-9F46-4C1A-BC93-24C6DD2ECE6C}"/>
              </a:ext>
            </a:extLst>
          </p:cNvPr>
          <p:cNvSpPr txBox="1"/>
          <p:nvPr/>
        </p:nvSpPr>
        <p:spPr>
          <a:xfrm>
            <a:off x="3069635" y="4964129"/>
            <a:ext cx="6471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Average human attention span is about 8 seconds!</a:t>
            </a:r>
          </a:p>
        </p:txBody>
      </p:sp>
    </p:spTree>
    <p:extLst>
      <p:ext uri="{BB962C8B-B14F-4D97-AF65-F5344CB8AC3E}">
        <p14:creationId xmlns:p14="http://schemas.microsoft.com/office/powerpoint/2010/main" val="302184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43" grpId="0"/>
      <p:bldP spid="53" grpId="0"/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E5B99-D8B5-CC38-0001-489C10922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Redefining the Driver’s Attention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9ECBFBE-6408-BC62-1A91-B0E844FBC8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5097824"/>
              </p:ext>
            </p:extLst>
          </p:nvPr>
        </p:nvGraphicFramePr>
        <p:xfrm>
          <a:off x="734647" y="1772463"/>
          <a:ext cx="6955233" cy="3867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01BAC-C408-15A9-ADB8-16E0158B1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MWSiM’23 - Nov 01,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40B281-7BC6-2B43-800E-A4B6CF0F4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 descr="A car driving down a road&#10;&#10;Description automatically generated">
            <a:extLst>
              <a:ext uri="{FF2B5EF4-FFF2-40B4-BE49-F238E27FC236}">
                <a16:creationId xmlns:a16="http://schemas.microsoft.com/office/drawing/2014/main" id="{5F701CCD-12D8-B14B-1CBA-60DCFDC45B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654" y="3824837"/>
            <a:ext cx="2406023" cy="1804517"/>
          </a:xfrm>
          <a:prstGeom prst="rect">
            <a:avLst/>
          </a:prstGeom>
        </p:spPr>
      </p:pic>
      <p:pic>
        <p:nvPicPr>
          <p:cNvPr id="24" name="Picture 23" descr="A car driving on a road&#10;&#10;Description automatically generated">
            <a:extLst>
              <a:ext uri="{FF2B5EF4-FFF2-40B4-BE49-F238E27FC236}">
                <a16:creationId xmlns:a16="http://schemas.microsoft.com/office/drawing/2014/main" id="{F4D70482-1B1B-2E73-4CBA-A0F24EB66B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654" y="1624483"/>
            <a:ext cx="2406023" cy="18045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7E974A9-3FA4-16A6-5953-43D88693A83F}"/>
              </a:ext>
            </a:extLst>
          </p:cNvPr>
          <p:cNvSpPr txBox="1"/>
          <p:nvPr/>
        </p:nvSpPr>
        <p:spPr>
          <a:xfrm>
            <a:off x="8444147" y="3429000"/>
            <a:ext cx="24060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/>
              <a:t>Reckless Driving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7E24DB-31FC-DADF-A5BC-0D8ED31C42C9}"/>
              </a:ext>
            </a:extLst>
          </p:cNvPr>
          <p:cNvSpPr txBox="1"/>
          <p:nvPr/>
        </p:nvSpPr>
        <p:spPr>
          <a:xfrm>
            <a:off x="8444146" y="5629354"/>
            <a:ext cx="24060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/>
              <a:t>Sudden Stop</a:t>
            </a:r>
          </a:p>
        </p:txBody>
      </p:sp>
    </p:spTree>
    <p:extLst>
      <p:ext uri="{BB962C8B-B14F-4D97-AF65-F5344CB8AC3E}">
        <p14:creationId xmlns:p14="http://schemas.microsoft.com/office/powerpoint/2010/main" val="285871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9DD6379-FB98-4179-9AA6-343E8FCC9C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D9DD6379-FB98-4179-9AA6-343E8FCC9C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D9DD6379-FB98-4179-9AA6-343E8FCC9C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4F97EA8-3BBB-48F7-ABB4-650E2CAD6D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graphicEl>
                                              <a:dgm id="{14F97EA8-3BBB-48F7-ABB4-650E2CAD6D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graphicEl>
                                              <a:dgm id="{14F97EA8-3BBB-48F7-ABB4-650E2CAD6D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F2E5DB2-814A-49E7-8B33-F2A15D60C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graphicEl>
                                              <a:dgm id="{2F2E5DB2-814A-49E7-8B33-F2A15D60C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graphicEl>
                                              <a:dgm id="{2F2E5DB2-814A-49E7-8B33-F2A15D60C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1022FEB-865E-4548-95E9-1C3162B2A5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graphicEl>
                                              <a:dgm id="{81022FEB-865E-4548-95E9-1C3162B2A5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graphicEl>
                                              <a:dgm id="{81022FEB-865E-4548-95E9-1C3162B2A5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33EAF39-B4B3-4544-AB00-A166DC24AB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graphicEl>
                                              <a:dgm id="{933EAF39-B4B3-4544-AB00-A166DC24AB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dgm id="{933EAF39-B4B3-4544-AB00-A166DC24AB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8277B43-A451-47F2-A7E4-C2931F2AAE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graphicEl>
                                              <a:dgm id="{E8277B43-A451-47F2-A7E4-C2931F2AAE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graphicEl>
                                              <a:dgm id="{E8277B43-A451-47F2-A7E4-C2931F2AAE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756BE1C-E0C0-4476-B25B-50D9CBB72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graphicEl>
                                              <a:dgm id="{B756BE1C-E0C0-4476-B25B-50D9CBB72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graphicEl>
                                              <a:dgm id="{B756BE1C-E0C0-4476-B25B-50D9CBB72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AE32961-7C66-4976-812C-25BDF485B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graphicEl>
                                              <a:dgm id="{FAE32961-7C66-4976-812C-25BDF485B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graphicEl>
                                              <a:dgm id="{FAE32961-7C66-4976-812C-25BDF485B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D263225-AF63-422A-83EE-F7BFC5CFEB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graphicEl>
                                              <a:dgm id="{DD263225-AF63-422A-83EE-F7BFC5CFEB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graphicEl>
                                              <a:dgm id="{DD263225-AF63-422A-83EE-F7BFC5CFEB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8D34-2316-E682-1303-48B0CA474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985" y="634577"/>
            <a:ext cx="11088030" cy="1268984"/>
          </a:xfrm>
        </p:spPr>
        <p:txBody>
          <a:bodyPr>
            <a:normAutofit/>
          </a:bodyPr>
          <a:lstStyle/>
          <a:p>
            <a:r>
              <a:rPr lang="en-US" dirty="0"/>
              <a:t>Event-based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57325-E824-C497-48F5-C72CF8208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851102"/>
            <a:ext cx="6843720" cy="394580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Every traffic scenario warrants a </a:t>
            </a:r>
            <a:r>
              <a:rPr lang="en-US" b="1" dirty="0"/>
              <a:t>unique response </a:t>
            </a:r>
            <a:r>
              <a:rPr lang="en-US" dirty="0"/>
              <a:t>from the driver.</a:t>
            </a:r>
          </a:p>
          <a:p>
            <a:pPr lvl="1"/>
            <a:r>
              <a:rPr lang="en-US" dirty="0"/>
              <a:t>Criticality and timeliness</a:t>
            </a:r>
          </a:p>
          <a:p>
            <a:pPr lvl="1"/>
            <a:r>
              <a:rPr lang="en-US" dirty="0"/>
              <a:t>Recall reckless driving vs sudden stop</a:t>
            </a:r>
          </a:p>
          <a:p>
            <a:r>
              <a:rPr lang="en-US" dirty="0"/>
              <a:t>Every traffic scenario engages a unique set of </a:t>
            </a:r>
            <a:r>
              <a:rPr lang="en-US" b="1" dirty="0"/>
              <a:t>hardware resources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Sensors: RGB, Depth, Radar, Lidar</a:t>
            </a:r>
            <a:r>
              <a:rPr lang="en-US" baseline="30000" dirty="0"/>
              <a:t>[6]</a:t>
            </a:r>
          </a:p>
          <a:p>
            <a:r>
              <a:rPr lang="en-US" dirty="0"/>
              <a:t>Defining driver’s attention as a function of critical external events.</a:t>
            </a:r>
          </a:p>
          <a:p>
            <a:pPr lvl="1"/>
            <a:r>
              <a:rPr lang="en-US" dirty="0"/>
              <a:t>Estimating </a:t>
            </a:r>
            <a:r>
              <a:rPr lang="en-US" i="1" dirty="0"/>
              <a:t>criticality</a:t>
            </a:r>
            <a:r>
              <a:rPr lang="en-US" dirty="0"/>
              <a:t> and </a:t>
            </a:r>
            <a:r>
              <a:rPr lang="en-US" i="1" dirty="0"/>
              <a:t>timeliness</a:t>
            </a:r>
            <a:r>
              <a:rPr lang="en-US" dirty="0"/>
              <a:t> from resource usage.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9135E5-47E1-F3EC-A9D5-CA35292A0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MWSiM’23 - Nov 01,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1DD0F-61CA-1FF9-46A4-4A86EF9E1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745D91-BCAA-6454-69FD-036966406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485" y="653662"/>
            <a:ext cx="5239515" cy="188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87D199-6EBD-8EA7-19F5-9FC1B8CE25FB}"/>
              </a:ext>
            </a:extLst>
          </p:cNvPr>
          <p:cNvSpPr txBox="1"/>
          <p:nvPr/>
        </p:nvSpPr>
        <p:spPr>
          <a:xfrm>
            <a:off x="565150" y="5817526"/>
            <a:ext cx="6669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[6] </a:t>
            </a:r>
            <a:r>
              <a:rPr lang="en-US" sz="900" i="1" dirty="0"/>
              <a:t>Self-driving Safety Report</a:t>
            </a:r>
            <a:r>
              <a:rPr lang="en-US" sz="900" dirty="0"/>
              <a:t>. General Motors 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C620CF-3D07-9B36-2937-C37959846ABC}"/>
              </a:ext>
            </a:extLst>
          </p:cNvPr>
          <p:cNvSpPr txBox="1"/>
          <p:nvPr/>
        </p:nvSpPr>
        <p:spPr>
          <a:xfrm>
            <a:off x="8660320" y="2559067"/>
            <a:ext cx="24060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/>
              <a:t>General Motors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4543321-B6CE-7290-705A-BD118924F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524897"/>
              </p:ext>
            </p:extLst>
          </p:nvPr>
        </p:nvGraphicFramePr>
        <p:xfrm>
          <a:off x="7590084" y="3017993"/>
          <a:ext cx="4420702" cy="29694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0685">
                  <a:extLst>
                    <a:ext uri="{9D8B030D-6E8A-4147-A177-3AD203B41FA5}">
                      <a16:colId xmlns:a16="http://schemas.microsoft.com/office/drawing/2014/main" val="1177860464"/>
                    </a:ext>
                  </a:extLst>
                </a:gridCol>
                <a:gridCol w="2620017">
                  <a:extLst>
                    <a:ext uri="{9D8B030D-6E8A-4147-A177-3AD203B41FA5}">
                      <a16:colId xmlns:a16="http://schemas.microsoft.com/office/drawing/2014/main" val="4133687493"/>
                    </a:ext>
                  </a:extLst>
                </a:gridCol>
              </a:tblGrid>
              <a:tr h="3508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Scenario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153218"/>
                  </a:ext>
                </a:extLst>
              </a:tr>
              <a:tr h="50937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Jaywalking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RGB, Depth, Radar, Lidar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211107"/>
                  </a:ext>
                </a:extLst>
              </a:tr>
              <a:tr h="50937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Reckless Driving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RGB, Radar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934917"/>
                  </a:ext>
                </a:extLst>
              </a:tr>
              <a:tr h="5554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Sudden Lane 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RGB, Depth, Radar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305847"/>
                  </a:ext>
                </a:extLst>
              </a:tr>
              <a:tr h="32157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Sudden Stop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RGB, Lidar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0020650"/>
                  </a:ext>
                </a:extLst>
              </a:tr>
              <a:tr h="32157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Poor Weather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Lidar, Radar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0964159"/>
                  </a:ext>
                </a:extLst>
              </a:tr>
              <a:tr h="32157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Road Bump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RGB, Depth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6907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68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8D34-2316-E682-1303-48B0CA474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985" y="634577"/>
            <a:ext cx="11088030" cy="1268984"/>
          </a:xfrm>
        </p:spPr>
        <p:txBody>
          <a:bodyPr>
            <a:normAutofit/>
          </a:bodyPr>
          <a:lstStyle/>
          <a:p>
            <a:r>
              <a:rPr lang="en-US" dirty="0"/>
              <a:t>Events as Unique Processes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9135E5-47E1-F3EC-A9D5-CA35292A0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MWSiM’23 - Nov 01,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1DD0F-61CA-1FF9-46A4-4A86EF9E1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8</a:t>
            </a:fld>
            <a:endParaRPr lang="en-US"/>
          </a:p>
        </p:txBody>
      </p:sp>
      <p:pic>
        <p:nvPicPr>
          <p:cNvPr id="11" name="Picture 10" descr="A screen shot of a graph&#10;&#10;Description automatically generated">
            <a:extLst>
              <a:ext uri="{FF2B5EF4-FFF2-40B4-BE49-F238E27FC236}">
                <a16:creationId xmlns:a16="http://schemas.microsoft.com/office/drawing/2014/main" id="{354E5B2F-C54F-C9F1-445E-3CEB13521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460" y="1902247"/>
            <a:ext cx="5022327" cy="3790616"/>
          </a:xfrm>
          <a:prstGeom prst="rect">
            <a:avLst/>
          </a:prstGeom>
        </p:spPr>
      </p:pic>
      <p:pic>
        <p:nvPicPr>
          <p:cNvPr id="13" name="Picture 12" descr="A graph with lines and dots&#10;&#10;Description automatically generated">
            <a:extLst>
              <a:ext uri="{FF2B5EF4-FFF2-40B4-BE49-F238E27FC236}">
                <a16:creationId xmlns:a16="http://schemas.microsoft.com/office/drawing/2014/main" id="{EDA967AE-40D9-0820-81B5-2541CEE00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90" y="1902247"/>
            <a:ext cx="5139352" cy="39875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8108E5-22CA-4686-FBAE-86A98D05457B}"/>
              </a:ext>
            </a:extLst>
          </p:cNvPr>
          <p:cNvSpPr txBox="1"/>
          <p:nvPr/>
        </p:nvSpPr>
        <p:spPr>
          <a:xfrm>
            <a:off x="1529443" y="1608361"/>
            <a:ext cx="4060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chemeClr val="accent1"/>
                </a:solidFill>
              </a:rPr>
              <a:t>Separate</a:t>
            </a:r>
            <a:r>
              <a:rPr lang="fr-FR" sz="2000" b="1" dirty="0">
                <a:solidFill>
                  <a:schemeClr val="accent1"/>
                </a:solidFill>
              </a:rPr>
              <a:t> Simulations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39E5EF-9872-1EF8-D427-6C37621A5D67}"/>
              </a:ext>
            </a:extLst>
          </p:cNvPr>
          <p:cNvSpPr txBox="1"/>
          <p:nvPr/>
        </p:nvSpPr>
        <p:spPr>
          <a:xfrm>
            <a:off x="6755435" y="1608361"/>
            <a:ext cx="4060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accent1"/>
                </a:solidFill>
              </a:rPr>
              <a:t>Joint Simulations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B631AE-B71D-355B-4811-AD124D25768C}"/>
                  </a:ext>
                </a:extLst>
              </p:cNvPr>
              <p:cNvSpPr txBox="1"/>
              <p:nvPr/>
            </p:nvSpPr>
            <p:spPr>
              <a:xfrm>
                <a:off x="9428270" y="5323531"/>
                <a:ext cx="4564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B631AE-B71D-355B-4811-AD124D257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270" y="5323531"/>
                <a:ext cx="456407" cy="369332"/>
              </a:xfrm>
              <a:prstGeom prst="rect">
                <a:avLst/>
              </a:prstGeom>
              <a:blipFill>
                <a:blip r:embed="rId5"/>
                <a:stretch>
                  <a:fillRect l="-4000" t="-8197" r="-933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97D06F-ACA6-807E-D9B5-18442F9C3028}"/>
                  </a:ext>
                </a:extLst>
              </p:cNvPr>
              <p:cNvSpPr txBox="1"/>
              <p:nvPr/>
            </p:nvSpPr>
            <p:spPr>
              <a:xfrm>
                <a:off x="256831" y="3342703"/>
                <a:ext cx="68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97D06F-ACA6-807E-D9B5-18442F9C3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31" y="3342703"/>
                <a:ext cx="685800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0D9B0A-F2C7-6DF6-357A-BF49C0EF7F02}"/>
                  </a:ext>
                </a:extLst>
              </p:cNvPr>
              <p:cNvSpPr txBox="1"/>
              <p:nvPr/>
            </p:nvSpPr>
            <p:spPr>
              <a:xfrm>
                <a:off x="5753101" y="3527369"/>
                <a:ext cx="68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0D9B0A-F2C7-6DF6-357A-BF49C0EF7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101" y="3527369"/>
                <a:ext cx="685800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799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3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F16F-A5C3-FD72-871C-B99AFC35A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609223" cy="1268984"/>
          </a:xfrm>
        </p:spPr>
        <p:txBody>
          <a:bodyPr>
            <a:normAutofit fontScale="90000"/>
          </a:bodyPr>
          <a:lstStyle/>
          <a:p>
            <a:r>
              <a:rPr lang="en-US" dirty="0"/>
              <a:t>Modeling Traffic Events into Attention Feedback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696721-9191-583D-7C91-D3D8251160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5150" y="2160016"/>
                <a:ext cx="6574751" cy="392709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We analyze the vehicle ECU (controller) processing patterns.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measure of event over time interval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Traffic events follow </a:t>
                </a:r>
                <a:r>
                  <a:rPr lang="en-US" b="1" dirty="0"/>
                  <a:t>Markovian process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The driver’s action is only dependent on the present traffic state (i.e., sudden stop).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Resource usage follows </a:t>
                </a:r>
                <a:r>
                  <a:rPr lang="en-US" b="1" dirty="0"/>
                  <a:t>Poisson process</a:t>
                </a:r>
                <a:r>
                  <a:rPr lang="en-US" dirty="0"/>
                  <a:t> </a:t>
                </a:r>
                <a:r>
                  <a:rPr lang="en-US" b="0" i="0" dirty="0">
                    <a:effectLst/>
                    <a:latin typeface="Arial" panose="020B0604020202020204" pitchFamily="34" charset="0"/>
                  </a:rPr>
                  <a:t>where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b="0" i="0" dirty="0">
                    <a:effectLst/>
                    <a:latin typeface="Arial" panose="020B0604020202020204" pitchFamily="34" charset="0"/>
                  </a:rPr>
                  <a:t>𝜆 is the rate of the system usage (i.e., peaks) for the event per unit of time.</a:t>
                </a:r>
              </a:p>
              <a:p>
                <a:pPr lvl="1"/>
                <a:r>
                  <a:rPr lang="en-US" b="0" i="0" dirty="0">
                    <a:effectLst/>
                    <a:latin typeface="Arial" panose="020B0604020202020204" pitchFamily="34" charset="0"/>
                  </a:rPr>
                  <a:t>𝑡 is the length of the time interval.</a:t>
                </a:r>
              </a:p>
              <a:p>
                <a:r>
                  <a:rPr lang="en-US" b="1" dirty="0"/>
                  <a:t>Markov-Poisson model</a:t>
                </a:r>
                <a:r>
                  <a:rPr lang="en-US" dirty="0"/>
                  <a:t>: an event triggers a resource usage spike depending on the criticality of the event.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696721-9191-583D-7C91-D3D8251160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5150" y="2160016"/>
                <a:ext cx="6574751" cy="3927094"/>
              </a:xfrm>
              <a:blipFill>
                <a:blip r:embed="rId3"/>
                <a:stretch>
                  <a:fillRect l="-742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8FEFF-AD90-95AA-B7EC-2794FB99A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MWSiM’23 - Nov 01,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8255F-84F4-9291-309E-341688C47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91E1FB7F-CBAD-A81C-B35B-6CC969420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532" y="2613817"/>
            <a:ext cx="4918286" cy="2733428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4FD872E9-8179-9E37-7838-7FA31F5B86F5}"/>
              </a:ext>
            </a:extLst>
          </p:cNvPr>
          <p:cNvSpPr/>
          <p:nvPr/>
        </p:nvSpPr>
        <p:spPr>
          <a:xfrm>
            <a:off x="10737230" y="1583680"/>
            <a:ext cx="373027" cy="2168684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B132F-070C-51D1-ABB2-6F85C30FF7A4}"/>
              </a:ext>
            </a:extLst>
          </p:cNvPr>
          <p:cNvSpPr txBox="1"/>
          <p:nvPr/>
        </p:nvSpPr>
        <p:spPr>
          <a:xfrm>
            <a:off x="10434265" y="1169123"/>
            <a:ext cx="9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Event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920730-1CFA-21D8-9425-55E69839C39C}"/>
              </a:ext>
            </a:extLst>
          </p:cNvPr>
          <p:cNvSpPr/>
          <p:nvPr/>
        </p:nvSpPr>
        <p:spPr>
          <a:xfrm>
            <a:off x="7030931" y="2613817"/>
            <a:ext cx="1776684" cy="1138546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743DB5-C5AF-4E3A-1A5F-8ECA2553A73D}"/>
              </a:ext>
            </a:extLst>
          </p:cNvPr>
          <p:cNvSpPr txBox="1"/>
          <p:nvPr/>
        </p:nvSpPr>
        <p:spPr>
          <a:xfrm>
            <a:off x="7221922" y="2244485"/>
            <a:ext cx="1291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Response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AC783D-4F5B-44B5-B415-8816F7086F66}"/>
              </a:ext>
            </a:extLst>
          </p:cNvPr>
          <p:cNvSpPr txBox="1"/>
          <p:nvPr/>
        </p:nvSpPr>
        <p:spPr>
          <a:xfrm>
            <a:off x="8513869" y="5392469"/>
            <a:ext cx="24060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/>
              <a:t>Jay Walking</a:t>
            </a:r>
          </a:p>
        </p:txBody>
      </p:sp>
    </p:spTree>
    <p:extLst>
      <p:ext uri="{BB962C8B-B14F-4D97-AF65-F5344CB8AC3E}">
        <p14:creationId xmlns:p14="http://schemas.microsoft.com/office/powerpoint/2010/main" val="254393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 animBg="1"/>
      <p:bldP spid="16" grpId="0"/>
      <p:bldP spid="17" grpId="0"/>
    </p:bldLst>
  </p:timing>
</p:sld>
</file>

<file path=ppt/theme/theme1.xml><?xml version="1.0" encoding="utf-8"?>
<a:theme xmlns:a="http://schemas.openxmlformats.org/drawingml/2006/main" name="PunchcardVTI">
  <a:themeElements>
    <a:clrScheme name="AnalogousFromDarkSeedLeftStep">
      <a:dk1>
        <a:srgbClr val="000000"/>
      </a:dk1>
      <a:lt1>
        <a:srgbClr val="FFFFFF"/>
      </a:lt1>
      <a:dk2>
        <a:srgbClr val="301B2E"/>
      </a:dk2>
      <a:lt2>
        <a:srgbClr val="F0F2F3"/>
      </a:lt2>
      <a:accent1>
        <a:srgbClr val="C3734D"/>
      </a:accent1>
      <a:accent2>
        <a:srgbClr val="B13B46"/>
      </a:accent2>
      <a:accent3>
        <a:srgbClr val="C34D89"/>
      </a:accent3>
      <a:accent4>
        <a:srgbClr val="B13BA8"/>
      </a:accent4>
      <a:accent5>
        <a:srgbClr val="9B4DC3"/>
      </a:accent5>
      <a:accent6>
        <a:srgbClr val="5A3EB2"/>
      </a:accent6>
      <a:hlink>
        <a:srgbClr val="A83FBF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1101</Words>
  <Application>Microsoft Office PowerPoint</Application>
  <PresentationFormat>Widescreen</PresentationFormat>
  <Paragraphs>140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Abadi</vt:lpstr>
      <vt:lpstr>Amasis MT Pro</vt:lpstr>
      <vt:lpstr>Arial</vt:lpstr>
      <vt:lpstr>Calibri</vt:lpstr>
      <vt:lpstr>Cambria Math</vt:lpstr>
      <vt:lpstr>Neue Haas Grotesk Text Pro</vt:lpstr>
      <vt:lpstr>Source Sans Pro</vt:lpstr>
      <vt:lpstr>PunchcardVTI</vt:lpstr>
      <vt:lpstr>Redefining the Driver's Attention Gauge in Semi-Autonomous Vehicles</vt:lpstr>
      <vt:lpstr>PowerPoint Presentation</vt:lpstr>
      <vt:lpstr>Distracted &amp; Deadly Driving</vt:lpstr>
      <vt:lpstr>Semi-autonomous Vehicles: A driver’s aid or replacement?</vt:lpstr>
      <vt:lpstr>Existing Approaches to Alert the Driver</vt:lpstr>
      <vt:lpstr>Redefining the Driver’s Attention</vt:lpstr>
      <vt:lpstr>Event-based Attention</vt:lpstr>
      <vt:lpstr>Events as Unique Processes</vt:lpstr>
      <vt:lpstr>Modeling Traffic Events into Attention Feedback</vt:lpstr>
      <vt:lpstr>Experimental Setup</vt:lpstr>
      <vt:lpstr>Evaluation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Redefining the Driver's Attention Gauge in Semi-Autonomous Vehicles</dc:title>
  <dc:creator>Raja Hasnain Anwar</dc:creator>
  <cp:lastModifiedBy>Raja Hasnain Anwar</cp:lastModifiedBy>
  <cp:revision>13</cp:revision>
  <dcterms:created xsi:type="dcterms:W3CDTF">2023-10-26T03:21:56Z</dcterms:created>
  <dcterms:modified xsi:type="dcterms:W3CDTF">2023-11-01T20:56:54Z</dcterms:modified>
</cp:coreProperties>
</file>